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33" y="4390400"/>
            <a:ext cx="9005897" cy="2272702"/>
          </a:xfrm>
          <a:prstGeom prst="rect">
            <a:avLst/>
          </a:prstGeom>
        </p:spPr>
      </p:pic>
      <p:sp>
        <p:nvSpPr>
          <p:cNvPr id="11" name="ホームベース 10"/>
          <p:cNvSpPr/>
          <p:nvPr/>
        </p:nvSpPr>
        <p:spPr>
          <a:xfrm>
            <a:off x="518027" y="3410466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05657" y="2330681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0214" y="1627624"/>
            <a:ext cx="8976603" cy="263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146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310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274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56650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0076" y="-22839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290887" y="5247847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18852" y="254159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214" y="648504"/>
            <a:ext cx="93441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年度メディアガイドの価格と面数を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月にご案内した変更箇所に加えて、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大井町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東戸塚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藤沢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日暮里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面数と料金が変更となり、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市ヶ谷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は販売停止いたします。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7049813" y="5247848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86854" y="4145835"/>
            <a:ext cx="2569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 変更箇所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86386" y="2276405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減駅：八幡宿、蘇我、市ヶ谷</a:t>
            </a: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面＋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八幡宿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改札外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03441" y="3378659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：蘇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我、市ヶ谷</a:t>
            </a: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5657" y="4145835"/>
            <a:ext cx="2569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４、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変更箇所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49710" y="6619285"/>
            <a:ext cx="3600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大宮駅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面増となります。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</TotalTime>
  <Words>190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坂井　優也</cp:lastModifiedBy>
  <cp:revision>48</cp:revision>
  <cp:lastPrinted>2021-09-30T01:06:00Z</cp:lastPrinted>
  <dcterms:created xsi:type="dcterms:W3CDTF">2020-12-23T22:29:51Z</dcterms:created>
  <dcterms:modified xsi:type="dcterms:W3CDTF">2021-09-30T07:19:09Z</dcterms:modified>
</cp:coreProperties>
</file>