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3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8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4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6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5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08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2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1C10-6F6C-466A-B60F-7A124230A7FF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9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3" y="3895564"/>
            <a:ext cx="4576363" cy="2574967"/>
          </a:xfrm>
          <a:prstGeom prst="rect">
            <a:avLst/>
          </a:prstGeom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260356" y="3215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感染症対策広告限定！ネットワーク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と超特価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2" y="25348"/>
            <a:ext cx="171513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6" y="734445"/>
            <a:ext cx="3770313" cy="361951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80" y="745660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86679" y="1934550"/>
            <a:ext cx="6577013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■特価条件　　　</a:t>
            </a: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感染症対策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に関する、お知らせ、商品、サービスなどの広告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■掲出期間　　　</a:t>
            </a:r>
            <a:r>
              <a:rPr lang="en-US" altLang="zh-TW" sz="1200" b="1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12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31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zh-TW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59185" y="1193242"/>
            <a:ext cx="8724683" cy="599055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158422" y="1207522"/>
            <a:ext cx="88200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感染症対策に関する広告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限定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！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音が出る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309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ビジョンの</a:t>
            </a:r>
            <a:endParaRPr lang="en-US" altLang="ja-JP" sz="16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「ネットワーク」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枠を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98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353248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6" y="2346213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3" y="3869748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15"/>
          <p:cNvSpPr txBox="1">
            <a:spLocks noChangeArrowheads="1"/>
          </p:cNvSpPr>
          <p:nvPr/>
        </p:nvSpPr>
        <p:spPr bwMode="auto">
          <a:xfrm>
            <a:off x="5447998" y="4485741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注意事項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規制業種クライアント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公営競技、パチンコ店・製造メーカー、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貸金業等）は対象外です。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する場合がございます。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536581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21271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385695" y="6542163"/>
            <a:ext cx="135165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テキスト ボックス 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24964" y="6589474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5399672" y="6603901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3764139" y="6603152"/>
            <a:ext cx="17043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pic>
        <p:nvPicPr>
          <p:cNvPr id="46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685611" y="6662002"/>
            <a:ext cx="156937" cy="11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1625899" y="6567547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</a:p>
        </p:txBody>
      </p:sp>
      <p:sp>
        <p:nvSpPr>
          <p:cNvPr id="38" name="右矢印 37"/>
          <p:cNvSpPr/>
          <p:nvPr/>
        </p:nvSpPr>
        <p:spPr>
          <a:xfrm>
            <a:off x="2688947" y="3350252"/>
            <a:ext cx="942893" cy="3971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88947" y="3414306"/>
            <a:ext cx="942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</a:p>
        </p:txBody>
      </p:sp>
    </p:spTree>
    <p:extLst>
      <p:ext uri="{BB962C8B-B14F-4D97-AF65-F5344CB8AC3E}">
        <p14:creationId xmlns:p14="http://schemas.microsoft.com/office/powerpoint/2010/main" val="178010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295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感染症対策割</dc:title>
  <dc:creator>105620 坂井　優也</dc:creator>
  <cp:lastModifiedBy>105620 坂井　優也</cp:lastModifiedBy>
  <cp:revision>6</cp:revision>
  <cp:lastPrinted>2021-11-04T23:56:29Z</cp:lastPrinted>
  <dcterms:created xsi:type="dcterms:W3CDTF">2021-10-25T00:37:57Z</dcterms:created>
  <dcterms:modified xsi:type="dcterms:W3CDTF">2021-11-15T02:35:42Z</dcterms:modified>
</cp:coreProperties>
</file>