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7" autoAdjust="0"/>
  </p:normalViewPr>
  <p:slideViewPr>
    <p:cSldViewPr>
      <p:cViewPr varScale="1">
        <p:scale>
          <a:sx n="81" d="100"/>
          <a:sy n="81" d="100"/>
        </p:scale>
        <p:origin x="8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93158" y="621689"/>
            <a:ext cx="9307513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0" y="122374"/>
            <a:ext cx="7954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★特価</a:t>
            </a:r>
            <a:r>
              <a:rPr lang="en-US" altLang="ja-JP" sz="18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:5</a:t>
            </a:r>
            <a:r>
              <a:rPr lang="ja-JP" altLang="en-US" sz="18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月後半★</a:t>
            </a:r>
            <a:r>
              <a:rPr lang="ja-JP" altLang="en-US" sz="1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144</a:t>
            </a:r>
            <a:r>
              <a:rPr lang="ja-JP" alt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303</a:t>
            </a:r>
            <a:r>
              <a:rPr lang="ja-JP" alt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面が</a:t>
            </a:r>
            <a:r>
              <a:rPr lang="en-US" altLang="ja-JP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30</a:t>
            </a:r>
            <a:r>
              <a:rPr lang="en-US" altLang="ja-JP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とおトク</a:t>
            </a:r>
            <a:r>
              <a:rPr lang="en-US" altLang="ja-JP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!</a:t>
            </a:r>
            <a:endParaRPr lang="ja-JP" alt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641" y="6073637"/>
            <a:ext cx="1141277" cy="36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92907" y="758918"/>
            <a:ext cx="8440737" cy="528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　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された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</a:rPr>
              <a:t>144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</a:rPr>
              <a:t>303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</a:rPr>
              <a:t>ネットワーク放映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が、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16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日週、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23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日週、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日週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の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先着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枠限定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30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とおトクにご利用いただけます。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この機会に、ぜひご利用くださいませ。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月現在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の数値となります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7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・対象期間と料金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16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日週、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23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日週、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週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</a:rPr>
              <a:t>万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</a:rPr>
              <a:t>円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→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154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/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30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None/>
            </a:pPr>
            <a:endParaRPr lang="en-US" altLang="ja-JP" sz="900" b="1" dirty="0">
              <a:solidFill>
                <a:srgbClr val="00B0F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先着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時間放映 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0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1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3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は税抜・グロスです。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申込み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が重複した場合は調整させて頂きます。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既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にお申込みいただいた件名、入札件名については対象外とさせて頂きます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広告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内容は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特殊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な放映パターンなどをご希望の場合は、別途オプション料金が発生いたします。事前にお問い合わせください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最低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露出回数は、緊急時放映支障を含め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％稼働時の回数とします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932040" y="3501008"/>
            <a:ext cx="1778544" cy="156132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888942" y="3501008"/>
            <a:ext cx="1855288" cy="158417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710415" y="3214288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6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7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8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80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90652" y="6513040"/>
            <a:ext cx="9307513" cy="4197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9630" y="1144944"/>
            <a:ext cx="8062770" cy="987911"/>
          </a:xfrm>
          <a:prstGeom prst="rect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357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全商品30%off！！</dc:title>
  <dc:creator>綱島慎彦</dc:creator>
  <cp:lastModifiedBy>105620 坂井　優也</cp:lastModifiedBy>
  <cp:revision>91</cp:revision>
  <cp:lastPrinted>2021-12-21T00:54:42Z</cp:lastPrinted>
  <dcterms:created xsi:type="dcterms:W3CDTF">2020-08-11T07:15:25Z</dcterms:created>
  <dcterms:modified xsi:type="dcterms:W3CDTF">2022-04-20T06:35:26Z</dcterms:modified>
</cp:coreProperties>
</file>