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101" d="100"/>
          <a:sy n="101" d="100"/>
        </p:scale>
        <p:origin x="48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ホームベース 10"/>
          <p:cNvSpPr/>
          <p:nvPr/>
        </p:nvSpPr>
        <p:spPr>
          <a:xfrm>
            <a:off x="532559" y="3652787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32559" y="2550115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6166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2100" y="9355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531078" y="4979561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7607" y="335401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※2022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239" y="673508"/>
            <a:ext cx="94505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年度メディアガイドの面数を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にお知らせした駅数・面数から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東京幹線ホーム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5A)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神田駅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神田北口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北千住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北千住西口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渋谷駅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渋谷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番線ホーム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減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武蔵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溝ノ口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武蔵溝ノ口改札内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東中野駅</a:t>
            </a:r>
            <a:r>
              <a:rPr lang="en-US" altLang="ja-JP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東中野西口改札外</a:t>
            </a:r>
            <a:r>
              <a:rPr lang="en-US" altLang="ja-JP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が減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駅となるため、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ネットワークは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面、単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(18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神田駅が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面）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北千住駅が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渋谷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に変更となります。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239" y="1869683"/>
            <a:ext cx="93390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143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298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141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289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264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109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256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12441"/>
              </p:ext>
            </p:extLst>
          </p:nvPr>
        </p:nvGraphicFramePr>
        <p:xfrm>
          <a:off x="396892" y="4514897"/>
          <a:ext cx="8997200" cy="2130947"/>
        </p:xfrm>
        <a:graphic>
          <a:graphicData uri="http://schemas.openxmlformats.org/drawingml/2006/table">
            <a:tbl>
              <a:tblPr/>
              <a:tblGrid>
                <a:gridCol w="1069325">
                  <a:extLst>
                    <a:ext uri="{9D8B030D-6E8A-4147-A177-3AD203B41FA5}">
                      <a16:colId xmlns="" xmlns:a16="http://schemas.microsoft.com/office/drawing/2014/main" val="3520563034"/>
                    </a:ext>
                  </a:extLst>
                </a:gridCol>
                <a:gridCol w="940065">
                  <a:extLst>
                    <a:ext uri="{9D8B030D-6E8A-4147-A177-3AD203B41FA5}">
                      <a16:colId xmlns="" xmlns:a16="http://schemas.microsoft.com/office/drawing/2014/main" val="900008524"/>
                    </a:ext>
                  </a:extLst>
                </a:gridCol>
                <a:gridCol w="940065">
                  <a:extLst>
                    <a:ext uri="{9D8B030D-6E8A-4147-A177-3AD203B41FA5}">
                      <a16:colId xmlns="" xmlns:a16="http://schemas.microsoft.com/office/drawing/2014/main" val="4141270867"/>
                    </a:ext>
                  </a:extLst>
                </a:gridCol>
                <a:gridCol w="528787">
                  <a:extLst>
                    <a:ext uri="{9D8B030D-6E8A-4147-A177-3AD203B41FA5}">
                      <a16:colId xmlns="" xmlns:a16="http://schemas.microsoft.com/office/drawing/2014/main" val="482061901"/>
                    </a:ext>
                  </a:extLst>
                </a:gridCol>
                <a:gridCol w="1057575">
                  <a:extLst>
                    <a:ext uri="{9D8B030D-6E8A-4147-A177-3AD203B41FA5}">
                      <a16:colId xmlns="" xmlns:a16="http://schemas.microsoft.com/office/drawing/2014/main" val="1973335681"/>
                    </a:ext>
                  </a:extLst>
                </a:gridCol>
                <a:gridCol w="1301809">
                  <a:extLst>
                    <a:ext uri="{9D8B030D-6E8A-4147-A177-3AD203B41FA5}">
                      <a16:colId xmlns="" xmlns:a16="http://schemas.microsoft.com/office/drawing/2014/main" val="1362870540"/>
                    </a:ext>
                  </a:extLst>
                </a:gridCol>
                <a:gridCol w="3159574">
                  <a:extLst>
                    <a:ext uri="{9D8B030D-6E8A-4147-A177-3AD203B41FA5}">
                      <a16:colId xmlns="" xmlns:a16="http://schemas.microsoft.com/office/drawing/2014/main" val="3600273099"/>
                    </a:ext>
                  </a:extLst>
                </a:gridCol>
              </a:tblGrid>
              <a:tr h="3031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8173975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駅名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</a:t>
                      </a:r>
                      <a:r>
                        <a:rPr lang="en-US" altLang="ja-JP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枠）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</a:t>
                      </a:r>
                      <a:r>
                        <a:rPr lang="en-US" altLang="ja-JP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枠）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増減店舗名</a:t>
                      </a:r>
                      <a:endParaRPr lang="ja-JP" alt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573085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東京幹線ホーム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5A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08309302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神田駅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神田北口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2011416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北千住駅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北千住西口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9482631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渋谷駅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渋谷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番線ホーム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1090914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武蔵溝ノ口駅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販売なし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武蔵溝ノ口改札内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0740000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078690" y="2443275"/>
            <a:ext cx="4315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武蔵溝ノ口改札内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東中野西口改札外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東京幹線ホーム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5A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神田北口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北千住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西口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渋谷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番線ホーム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85382" y="3599367"/>
            <a:ext cx="4315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武蔵溝ノ口改札内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東京幹線ホーム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5A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神田北口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北千住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西口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渋谷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番線ホーム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280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jcross 石崎　翔太</cp:lastModifiedBy>
  <cp:revision>94</cp:revision>
  <cp:lastPrinted>2022-04-22T06:56:27Z</cp:lastPrinted>
  <dcterms:created xsi:type="dcterms:W3CDTF">2020-12-23T22:29:51Z</dcterms:created>
  <dcterms:modified xsi:type="dcterms:W3CDTF">2022-12-02T05:20:05Z</dcterms:modified>
</cp:coreProperties>
</file>