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03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4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69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23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0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1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40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4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23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2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6A9BD-508E-4ACC-ADB3-04F27D9DE30C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DA0D-B042-4644-B4F8-8ABAD9D3F4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14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mailto:NDvision@j-retail.co.j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 descr="C:\Users\n_tsunashima\Desktop\20191216New次年度カタログ\2020年度カタログ作成\20200110路線図\20200110路線図\01ネットワーク(路線図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48" y="3779408"/>
            <a:ext cx="4831285" cy="2716025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0" y="5650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延長＆リピートが直前申込みで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オフ</a:t>
            </a:r>
            <a:endParaRPr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30" descr="C:\Users\n_tsunashima\Desktop\HPチーム\03デジタルサイネージ\02画像\音符合体ロ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9" y="25348"/>
            <a:ext cx="171513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L 字 23"/>
          <p:cNvSpPr/>
          <p:nvPr/>
        </p:nvSpPr>
        <p:spPr>
          <a:xfrm>
            <a:off x="260350" y="695325"/>
            <a:ext cx="3770313" cy="361950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5" name="テキスト ボックス 15"/>
          <p:cNvSpPr txBox="1">
            <a:spLocks noChangeArrowheads="1"/>
          </p:cNvSpPr>
          <p:nvPr/>
        </p:nvSpPr>
        <p:spPr bwMode="auto">
          <a:xfrm>
            <a:off x="320675" y="706438"/>
            <a:ext cx="903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メイリオ" pitchFamily="50" charset="-128"/>
                <a:ea typeface="メイリオ" pitchFamily="50" charset="-128"/>
              </a:rPr>
              <a:t>商品概要</a:t>
            </a:r>
          </a:p>
        </p:txBody>
      </p:sp>
      <p:sp>
        <p:nvSpPr>
          <p:cNvPr id="26" name="テキスト ボックス 38"/>
          <p:cNvSpPr txBox="1">
            <a:spLocks noChangeArrowheads="1"/>
          </p:cNvSpPr>
          <p:nvPr/>
        </p:nvSpPr>
        <p:spPr bwMode="auto">
          <a:xfrm>
            <a:off x="117475" y="2013853"/>
            <a:ext cx="6577013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■特価条件　　　以前に申込まれた同意匠で放映開始日の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営業日以内で追加申込み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　　　　　　　　　　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ご不明な点は担当者までお問合せ下さい。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ユニット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	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2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■設定枠数　　　各週先着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枠限定</a:t>
            </a:r>
            <a:endParaRPr lang="en-US" altLang="ja-JP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■放映期間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　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7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日週～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28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日週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■料金　　　　　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)                     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44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2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■放映箇所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68275" y="1154113"/>
            <a:ext cx="7242459" cy="845284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109"/>
          <p:cNvSpPr>
            <a:spLocks noChangeArrowheads="1"/>
          </p:cNvSpPr>
          <p:nvPr/>
        </p:nvSpPr>
        <p:spPr bwMode="auto">
          <a:xfrm>
            <a:off x="261937" y="1168400"/>
            <a:ext cx="71487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7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週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～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28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週の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放映期間で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以前の申込みと同意匠で放映時期の直近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(10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営業日以内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で追加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延長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or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リピート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申込みしていただくと空き枠を定価の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80%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でご利用いただけます。</a:t>
            </a:r>
          </a:p>
        </p:txBody>
      </p:sp>
      <p:sp>
        <p:nvSpPr>
          <p:cNvPr id="31" name="テキスト ボックス 15"/>
          <p:cNvSpPr txBox="1">
            <a:spLocks noChangeArrowheads="1"/>
          </p:cNvSpPr>
          <p:nvPr/>
        </p:nvSpPr>
        <p:spPr bwMode="auto">
          <a:xfrm>
            <a:off x="5447997" y="4564868"/>
            <a:ext cx="334899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注意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事項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販売状況によっては販売枠数の増減があります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広告内容は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商品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サービスを原則とします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料金は税抜・グロスです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申込みが重複した場合は調整させて頂きます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規制業種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クライアント</a:t>
            </a:r>
            <a:r>
              <a:rPr lang="en-US" altLang="ja-JP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公営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競技、パチンコ店・製造メーカー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貸金業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等）は対象外です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放映駅・面数は駅構内の特情や店舗営業状況により変更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する場合がございます。</a:t>
            </a:r>
            <a:endParaRPr lang="ja-JP" altLang="en-US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33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180456" y="2432371"/>
            <a:ext cx="1718752" cy="1509451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7012092" y="2425336"/>
            <a:ext cx="1784899" cy="152351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15"/>
          <p:cNvSpPr txBox="1">
            <a:spLocks noChangeArrowheads="1"/>
          </p:cNvSpPr>
          <p:nvPr/>
        </p:nvSpPr>
        <p:spPr bwMode="auto">
          <a:xfrm>
            <a:off x="5827200" y="3948870"/>
            <a:ext cx="22333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放映媒体イメージ</a:t>
            </a:r>
            <a:r>
              <a:rPr lang="en-US" altLang="ja-JP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横型、音活用可能</a:t>
            </a:r>
            <a:r>
              <a:rPr lang="en-US" altLang="ja-JP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2709856" y="3357458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707" y="346360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1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kumimoji="1" lang="en-US" altLang="ja-JP" sz="11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0" y="536575"/>
            <a:ext cx="9144000" cy="53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38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テキスト ボックス 2">
              <a:hlinkClick r:id="rId7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0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1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2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43" name="Picture 9">
              <a:hlinkClick r:id="rId7"/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231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142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延長＆リピートが直前申込みで80％オフ</dc:title>
  <dc:creator>坂井</dc:creator>
  <cp:lastModifiedBy>坂井</cp:lastModifiedBy>
  <cp:revision>3</cp:revision>
  <dcterms:created xsi:type="dcterms:W3CDTF">2020-06-03T00:15:41Z</dcterms:created>
  <dcterms:modified xsi:type="dcterms:W3CDTF">2020-07-13T01:11:56Z</dcterms:modified>
</cp:coreProperties>
</file>