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81B-013D-45A1-B7F7-E8BA846FEE8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E9C3-778D-47A2-880C-962AE944C2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81B-013D-45A1-B7F7-E8BA846FEE8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E9C3-778D-47A2-880C-962AE944C2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31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81B-013D-45A1-B7F7-E8BA846FEE8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E9C3-778D-47A2-880C-962AE944C2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95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81B-013D-45A1-B7F7-E8BA846FEE8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E9C3-778D-47A2-880C-962AE944C2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13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81B-013D-45A1-B7F7-E8BA846FEE8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E9C3-778D-47A2-880C-962AE944C2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38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81B-013D-45A1-B7F7-E8BA846FEE8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E9C3-778D-47A2-880C-962AE944C2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21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81B-013D-45A1-B7F7-E8BA846FEE8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E9C3-778D-47A2-880C-962AE944C2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49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81B-013D-45A1-B7F7-E8BA846FEE8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E9C3-778D-47A2-880C-962AE944C2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17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81B-013D-45A1-B7F7-E8BA846FEE8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E9C3-778D-47A2-880C-962AE944C2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46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81B-013D-45A1-B7F7-E8BA846FEE8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E9C3-778D-47A2-880C-962AE944C2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9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81B-013D-45A1-B7F7-E8BA846FEE8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E9C3-778D-47A2-880C-962AE944C2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71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E681B-013D-45A1-B7F7-E8BA846FEE8B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6E9C3-778D-47A2-880C-962AE944C2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66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mailto:NDvision@j-retail.co.j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 descr="C:\Users\n_tsunashima\Desktop\20191216New次年度カタログ\2020年度カタログ作成\20200110路線図\20200110路線図\01ネットワーク(路線図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48" y="3779408"/>
            <a:ext cx="4831285" cy="2716025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0" y="56507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12700" dir="2700000" algn="tl" rotWithShape="0">
              <a:schemeClr val="tx1">
                <a:lumMod val="50000"/>
                <a:lumOff val="50000"/>
                <a:alpha val="1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お役立ち情報広告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ネットワークが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88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超特価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!!</a:t>
            </a:r>
            <a:endParaRPr lang="ja-JP" altLang="en-US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3" name="Picture 30" descr="C:\Users\n_tsunashima\Desktop\HPチーム\03デジタルサイネージ\02画像\音符合体ロゴ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19" y="25348"/>
            <a:ext cx="171513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L 字 23"/>
          <p:cNvSpPr/>
          <p:nvPr/>
        </p:nvSpPr>
        <p:spPr>
          <a:xfrm>
            <a:off x="260350" y="695325"/>
            <a:ext cx="3770313" cy="361950"/>
          </a:xfrm>
          <a:prstGeom prst="corner">
            <a:avLst>
              <a:gd name="adj1" fmla="val 9375"/>
              <a:gd name="adj2" fmla="val 15625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5" name="テキスト ボックス 15"/>
          <p:cNvSpPr txBox="1">
            <a:spLocks noChangeArrowheads="1"/>
          </p:cNvSpPr>
          <p:nvPr/>
        </p:nvSpPr>
        <p:spPr bwMode="auto">
          <a:xfrm>
            <a:off x="320675" y="706438"/>
            <a:ext cx="903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メイリオ" pitchFamily="50" charset="-128"/>
                <a:ea typeface="メイリオ" pitchFamily="50" charset="-128"/>
              </a:rPr>
              <a:t>商品概要</a:t>
            </a:r>
          </a:p>
        </p:txBody>
      </p:sp>
      <p:sp>
        <p:nvSpPr>
          <p:cNvPr id="26" name="テキスト ボックス 38"/>
          <p:cNvSpPr txBox="1">
            <a:spLocks noChangeArrowheads="1"/>
          </p:cNvSpPr>
          <p:nvPr/>
        </p:nvSpPr>
        <p:spPr bwMode="auto">
          <a:xfrm>
            <a:off x="117475" y="2013853"/>
            <a:ext cx="6577013" cy="207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■特価条件　　　感染防止、時短関連、収納・節約、業務改善、その他お役立ち情報の広告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　　　　　　　　　　　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ご不明な点は担当者までお問合せ下さい。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ユニット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	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200" dirty="0" err="1" smtClean="0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ビジョン　ネットワーク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■設定枠数　　　各週先着</a:t>
            </a:r>
            <a:r>
              <a:rPr lang="en-US" altLang="ja-JP" sz="1200" b="1" dirty="0" smtClean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</a:rPr>
              <a:t>枠限定</a:t>
            </a:r>
            <a:endParaRPr lang="en-US" altLang="ja-JP" sz="1200" b="1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■掲出期間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　　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 2020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7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日週～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28</a:t>
            </a:r>
            <a:r>
              <a:rPr lang="ja-JP" altLang="en-US" sz="1200">
                <a:latin typeface="Meiryo UI" pitchFamily="50" charset="-128"/>
                <a:ea typeface="Meiryo UI" pitchFamily="50" charset="-128"/>
              </a:rPr>
              <a:t>日週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■料金　　　　　　定価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220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)                     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88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)</a:t>
            </a:r>
            <a:endParaRPr lang="en-US" altLang="ja-JP" sz="1200" b="1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■放映箇所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68275" y="1154113"/>
            <a:ext cx="7242459" cy="845284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正方形/長方形 109"/>
          <p:cNvSpPr>
            <a:spLocks noChangeArrowheads="1"/>
          </p:cNvSpPr>
          <p:nvPr/>
        </p:nvSpPr>
        <p:spPr bwMode="auto">
          <a:xfrm>
            <a:off x="261937" y="1168400"/>
            <a:ext cx="71487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2020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7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日週～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28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日週の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放映期間で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お役立ち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</a:rPr>
              <a:t>情報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広告限定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で、</a:t>
            </a:r>
            <a:endParaRPr lang="en-US" altLang="ja-JP" sz="1600" dirty="0" smtClean="0">
              <a:latin typeface="Meiryo UI" pitchFamily="50" charset="-128"/>
              <a:ea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横型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&amp;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音が出る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350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で放映できる</a:t>
            </a:r>
            <a:r>
              <a:rPr lang="en-US" altLang="ja-JP" sz="1600" dirty="0" err="1" smtClean="0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ビジョンの「ネットワーク」を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枠</a:t>
            </a:r>
            <a:endParaRPr lang="en-US" altLang="ja-JP" sz="1600" dirty="0" smtClean="0">
              <a:latin typeface="Meiryo UI" pitchFamily="50" charset="-128"/>
              <a:ea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60%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オフの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88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で販売致します。</a:t>
            </a:r>
          </a:p>
        </p:txBody>
      </p:sp>
      <p:pic>
        <p:nvPicPr>
          <p:cNvPr id="33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5180456" y="2432371"/>
            <a:ext cx="1718752" cy="1509451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7012092" y="2425336"/>
            <a:ext cx="1784899" cy="1523519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15"/>
          <p:cNvSpPr txBox="1">
            <a:spLocks noChangeArrowheads="1"/>
          </p:cNvSpPr>
          <p:nvPr/>
        </p:nvSpPr>
        <p:spPr bwMode="auto">
          <a:xfrm>
            <a:off x="5827200" y="3948870"/>
            <a:ext cx="22333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放映媒体イメージ</a:t>
            </a:r>
            <a:r>
              <a:rPr lang="en-US" altLang="ja-JP" sz="10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横型、音活用可能</a:t>
            </a:r>
            <a:r>
              <a:rPr lang="en-US" altLang="ja-JP" sz="10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テキスト ボックス 15"/>
          <p:cNvSpPr txBox="1">
            <a:spLocks noChangeArrowheads="1"/>
          </p:cNvSpPr>
          <p:nvPr/>
        </p:nvSpPr>
        <p:spPr bwMode="auto">
          <a:xfrm>
            <a:off x="5447997" y="4564868"/>
            <a:ext cx="3348994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注意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事項</a:t>
            </a:r>
            <a:endParaRPr lang="en-US" altLang="ja-JP" sz="12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販売状況によっては販売枠数の増減があります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広告内容は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商品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サービスを原則とします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料金は税抜・グロスです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申込みが重複した場合は調整させて頂きます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規制業種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クライアント</a:t>
            </a:r>
            <a:r>
              <a:rPr lang="en-US" altLang="ja-JP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公営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競技、パチンコ店・製造メーカー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貸金業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等）は対象外です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放映駅・面数は駅構内の特情や店舗営業状況により変更</a:t>
            </a:r>
            <a:endParaRPr lang="en-US" altLang="ja-JP" sz="10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する場合がございます。</a:t>
            </a:r>
            <a:endParaRPr lang="ja-JP" altLang="en-US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2709856" y="3357458"/>
            <a:ext cx="978408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714707" y="3463600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60%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オフ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0" y="536575"/>
            <a:ext cx="9144000" cy="539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0" y="6550025"/>
            <a:ext cx="9144000" cy="174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385695" y="6542162"/>
            <a:ext cx="8388545" cy="338554"/>
            <a:chOff x="-241329" y="6842611"/>
            <a:chExt cx="8388545" cy="338554"/>
          </a:xfrm>
        </p:grpSpPr>
        <p:pic>
          <p:nvPicPr>
            <p:cNvPr id="38" name="Picture 48" descr="C:\Users\n_tsunashima\Pictures\ロゴ\古いの\和文社名　横Bタイプ.gif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267" y="6922194"/>
              <a:ext cx="2070100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テキスト ボックス 2">
              <a:hlinkClick r:id="rId7"/>
            </p:cNvPr>
            <p:cNvSpPr txBox="1">
              <a:spLocks noChangeArrowheads="1"/>
            </p:cNvSpPr>
            <p:nvPr/>
          </p:nvSpPr>
          <p:spPr bwMode="auto">
            <a:xfrm>
              <a:off x="6521450" y="6888776"/>
              <a:ext cx="162576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NDvision@j-retail.co.jp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40" name="テキスト ボックス 2"/>
            <p:cNvSpPr txBox="1">
              <a:spLocks noChangeArrowheads="1"/>
            </p:cNvSpPr>
            <p:nvPr/>
          </p:nvSpPr>
          <p:spPr bwMode="auto">
            <a:xfrm>
              <a:off x="5136063" y="6888777"/>
              <a:ext cx="1178528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000" dirty="0" smtClean="0">
                  <a:latin typeface="Meiryo UI" pitchFamily="50" charset="-128"/>
                  <a:ea typeface="Meiryo UI" pitchFamily="50" charset="-128"/>
                </a:rPr>
                <a:t>050-3644-0125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41" name="テキスト ボックス 2"/>
            <p:cNvSpPr txBox="1">
              <a:spLocks noChangeArrowheads="1"/>
            </p:cNvSpPr>
            <p:nvPr/>
          </p:nvSpPr>
          <p:spPr bwMode="auto">
            <a:xfrm>
              <a:off x="3205245" y="6888777"/>
              <a:ext cx="1899879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</a:rPr>
                <a:t>営業戦略部ニューデイズビジョン課</a:t>
              </a:r>
              <a:endParaRPr lang="ja-JP" altLang="en-US" sz="1000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42" name="テキスト ボックス 2"/>
            <p:cNvSpPr txBox="1">
              <a:spLocks noChangeArrowheads="1"/>
            </p:cNvSpPr>
            <p:nvPr/>
          </p:nvSpPr>
          <p:spPr bwMode="auto">
            <a:xfrm>
              <a:off x="-241329" y="6842611"/>
              <a:ext cx="135165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【</a:t>
              </a:r>
              <a:r>
                <a:rPr lang="ja-JP" altLang="en-US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お問合せ先</a:t>
              </a:r>
              <a:r>
                <a:rPr lang="en-US" altLang="ja-JP" sz="1600" b="1" dirty="0" smtClean="0">
                  <a:solidFill>
                    <a:srgbClr val="00B050"/>
                  </a:solidFill>
                  <a:latin typeface="Meiryo UI" pitchFamily="50" charset="-128"/>
                  <a:ea typeface="Meiryo UI" pitchFamily="50" charset="-128"/>
                </a:rPr>
                <a:t>】</a:t>
              </a:r>
              <a:endParaRPr lang="ja-JP" altLang="en-US" sz="1050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endParaRPr>
            </a:p>
          </p:txBody>
        </p:sp>
        <p:pic>
          <p:nvPicPr>
            <p:cNvPr id="43" name="Picture 9">
              <a:hlinkClick r:id="rId7"/>
            </p:cNvPr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37" t="22411" r="13351" b="21922"/>
            <a:stretch/>
          </p:blipFill>
          <p:spPr bwMode="auto">
            <a:xfrm>
              <a:off x="6379765" y="6939886"/>
              <a:ext cx="189898" cy="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66602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142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お役立ち情報広ネットワークが88万円と超特価!!</dc:title>
  <dc:creator>坂井</dc:creator>
  <cp:lastModifiedBy>坂井</cp:lastModifiedBy>
  <cp:revision>2</cp:revision>
  <dcterms:created xsi:type="dcterms:W3CDTF">2020-06-03T00:19:27Z</dcterms:created>
  <dcterms:modified xsi:type="dcterms:W3CDTF">2020-07-13T01:11:44Z</dcterms:modified>
</cp:coreProperties>
</file>