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9C67-E7CB-453F-8EA0-2A88EF1A7A8E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8F7-3CB6-41AB-983C-1D35971D7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13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9C67-E7CB-453F-8EA0-2A88EF1A7A8E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8F7-3CB6-41AB-983C-1D35971D7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86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9C67-E7CB-453F-8EA0-2A88EF1A7A8E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8F7-3CB6-41AB-983C-1D35971D7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94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9C67-E7CB-453F-8EA0-2A88EF1A7A8E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8F7-3CB6-41AB-983C-1D35971D7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42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9C67-E7CB-453F-8EA0-2A88EF1A7A8E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8F7-3CB6-41AB-983C-1D35971D7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89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9C67-E7CB-453F-8EA0-2A88EF1A7A8E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8F7-3CB6-41AB-983C-1D35971D7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02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9C67-E7CB-453F-8EA0-2A88EF1A7A8E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8F7-3CB6-41AB-983C-1D35971D7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42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9C67-E7CB-453F-8EA0-2A88EF1A7A8E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8F7-3CB6-41AB-983C-1D35971D7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94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9C67-E7CB-453F-8EA0-2A88EF1A7A8E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8F7-3CB6-41AB-983C-1D35971D7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69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9C67-E7CB-453F-8EA0-2A88EF1A7A8E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8F7-3CB6-41AB-983C-1D35971D7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25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9C67-E7CB-453F-8EA0-2A88EF1A7A8E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8F7-3CB6-41AB-983C-1D35971D7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17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F9C67-E7CB-453F-8EA0-2A88EF1A7A8E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18F7-3CB6-41AB-983C-1D35971D7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05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hyperlink" Target="mailto:NDvision@j-retail.co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 字 3"/>
          <p:cNvSpPr/>
          <p:nvPr/>
        </p:nvSpPr>
        <p:spPr>
          <a:xfrm>
            <a:off x="260350" y="695325"/>
            <a:ext cx="3770313" cy="361950"/>
          </a:xfrm>
          <a:prstGeom prst="corner">
            <a:avLst>
              <a:gd name="adj1" fmla="val 9375"/>
              <a:gd name="adj2" fmla="val 15625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244" name="テキスト ボックス 15"/>
          <p:cNvSpPr txBox="1">
            <a:spLocks noChangeArrowheads="1"/>
          </p:cNvSpPr>
          <p:nvPr/>
        </p:nvSpPr>
        <p:spPr bwMode="auto">
          <a:xfrm>
            <a:off x="320675" y="706438"/>
            <a:ext cx="903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メイリオ" pitchFamily="50" charset="-128"/>
                <a:ea typeface="メイリオ" pitchFamily="50" charset="-128"/>
              </a:rPr>
              <a:t>商品概要</a:t>
            </a:r>
          </a:p>
        </p:txBody>
      </p:sp>
      <p:sp>
        <p:nvSpPr>
          <p:cNvPr id="10245" name="テキスト ボックス 38"/>
          <p:cNvSpPr txBox="1">
            <a:spLocks noChangeArrowheads="1"/>
          </p:cNvSpPr>
          <p:nvPr/>
        </p:nvSpPr>
        <p:spPr bwMode="auto">
          <a:xfrm>
            <a:off x="117475" y="1863725"/>
            <a:ext cx="65770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■ユニット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	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2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ビジョン　単駅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大ターミナル駅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（１枠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15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秒）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■放映月　　　 　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</a:rPr>
              <a:t>月分</a:t>
            </a:r>
            <a:endParaRPr lang="ja-JP" altLang="en-US" sz="1200" b="1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■対象駅及び料金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1" name="テキスト ボックス 15"/>
          <p:cNvSpPr txBox="1">
            <a:spLocks noChangeArrowheads="1"/>
          </p:cNvSpPr>
          <p:nvPr/>
        </p:nvSpPr>
        <p:spPr bwMode="auto">
          <a:xfrm>
            <a:off x="0" y="56506"/>
            <a:ext cx="79740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12700" dir="2700000" algn="tl" rotWithShape="0">
              <a:schemeClr val="tx1">
                <a:lumMod val="50000"/>
                <a:lumOff val="50000"/>
                <a:alpha val="10000"/>
              </a:schemeClr>
            </a:outerShdw>
          </a:effectLst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大ターミナル駅が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オフ</a:t>
            </a:r>
            <a:endParaRPr lang="ja-JP" altLang="en-US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48" name="テキスト ボックス 15"/>
          <p:cNvSpPr txBox="1">
            <a:spLocks noChangeArrowheads="1"/>
          </p:cNvSpPr>
          <p:nvPr/>
        </p:nvSpPr>
        <p:spPr bwMode="auto">
          <a:xfrm>
            <a:off x="323850" y="5711825"/>
            <a:ext cx="9032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Meiryo UI" pitchFamily="50" charset="-128"/>
                <a:ea typeface="Meiryo UI" pitchFamily="50" charset="-128"/>
              </a:rPr>
              <a:t>注意事項</a:t>
            </a:r>
          </a:p>
        </p:txBody>
      </p:sp>
      <p:sp>
        <p:nvSpPr>
          <p:cNvPr id="10249" name="Text Box 44"/>
          <p:cNvSpPr txBox="1">
            <a:spLocks noChangeArrowheads="1"/>
          </p:cNvSpPr>
          <p:nvPr/>
        </p:nvSpPr>
        <p:spPr bwMode="auto">
          <a:xfrm>
            <a:off x="196850" y="6043613"/>
            <a:ext cx="43751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Meiryo UI" pitchFamily="50" charset="-128"/>
                <a:ea typeface="Meiryo UI" pitchFamily="50" charset="-128"/>
              </a:rPr>
              <a:t>■料金は税抜・グロスです。</a:t>
            </a:r>
            <a:endParaRPr lang="en-US" altLang="ja-JP" sz="900">
              <a:latin typeface="Meiryo UI" pitchFamily="50" charset="-128"/>
              <a:ea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Meiryo UI" pitchFamily="50" charset="-128"/>
                <a:ea typeface="Meiryo UI" pitchFamily="50" charset="-128"/>
              </a:rPr>
              <a:t>■申込みが重複した場合は調整させて頂きます。</a:t>
            </a:r>
            <a:endParaRPr lang="en-US" altLang="ja-JP" sz="900">
              <a:latin typeface="Meiryo UI" pitchFamily="50" charset="-128"/>
              <a:ea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Meiryo UI" pitchFamily="50" charset="-128"/>
                <a:ea typeface="Meiryo UI" pitchFamily="50" charset="-128"/>
              </a:rPr>
              <a:t>■既にお申込みいただいた件名、入札件名については対象外とさせて頂きます。</a:t>
            </a:r>
            <a:endParaRPr lang="en-US" altLang="ja-JP" sz="90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0" name="L 字 29"/>
          <p:cNvSpPr/>
          <p:nvPr/>
        </p:nvSpPr>
        <p:spPr>
          <a:xfrm>
            <a:off x="271463" y="5726113"/>
            <a:ext cx="3549650" cy="312737"/>
          </a:xfrm>
          <a:prstGeom prst="corner">
            <a:avLst>
              <a:gd name="adj1" fmla="val 9375"/>
              <a:gd name="adj2" fmla="val 15625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68275" y="1154113"/>
            <a:ext cx="6526213" cy="612775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252" name="正方形/長方形 109"/>
          <p:cNvSpPr>
            <a:spLocks noChangeArrowheads="1"/>
          </p:cNvSpPr>
          <p:nvPr/>
        </p:nvSpPr>
        <p:spPr bwMode="auto">
          <a:xfrm>
            <a:off x="261938" y="1168400"/>
            <a:ext cx="64325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600" b="1" dirty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月分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の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大ターミナル駅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単駅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を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超特価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</a:rPr>
              <a:t>の</a:t>
            </a:r>
            <a:r>
              <a:rPr lang="en-US" altLang="ja-JP" sz="16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60%</a:t>
            </a:r>
            <a:r>
              <a:rPr lang="ja-JP" altLang="en-US" sz="16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にて販売いたします。</a:t>
            </a:r>
            <a:endParaRPr lang="en-US" altLang="ja-JP" sz="16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0253" name="Text Box 44"/>
          <p:cNvSpPr txBox="1">
            <a:spLocks noChangeArrowheads="1"/>
          </p:cNvSpPr>
          <p:nvPr/>
        </p:nvSpPr>
        <p:spPr bwMode="auto">
          <a:xfrm>
            <a:off x="3937000" y="6181725"/>
            <a:ext cx="2584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Meiryo UI" pitchFamily="50" charset="-128"/>
                <a:ea typeface="Meiryo UI" pitchFamily="50" charset="-128"/>
              </a:rPr>
              <a:t>■販売状況によっては販売枠数の増減があります。</a:t>
            </a:r>
            <a:endParaRPr lang="en-US" altLang="ja-JP" sz="900">
              <a:latin typeface="Meiryo UI" pitchFamily="50" charset="-128"/>
              <a:ea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Meiryo UI" pitchFamily="50" charset="-128"/>
                <a:ea typeface="Meiryo UI" pitchFamily="50" charset="-128"/>
              </a:rPr>
              <a:t>■広告内容は</a:t>
            </a:r>
            <a:r>
              <a:rPr lang="en-US" altLang="ja-JP" sz="90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90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90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90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900"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0259" name="Picture 24" descr="\\10.22.3.78\07_営業戦略部\010_部内共有\ニューデイズビジョン課\03-仕様・スペック・設置\05-写真館\NDK中型サイネージ\一覧作成\写真データ\00_設置詳細カタログ写真\01●大ターミナル\01新宿駅\KIOSK新宿南口改札内①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754063"/>
            <a:ext cx="1727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0" name="Picture 26" descr="\\10.22.3.78\07_営業戦略部\010_部内共有\ニューデイズビジョン課\03-仕様・スペック・設置\05-写真館\NDK中型サイネージ\一覧作成\写真データ\00_設置詳細カタログ写真\01●大ターミナル\03東京駅\KIOSK東京八重洲北改札外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2166938"/>
            <a:ext cx="1727200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1" name="Picture 27" descr="\\10.22.3.78\07_営業戦略部\010_部内共有\ニューデイズビジョン課\03-仕様・スペック・設置\05-写真館\NDK中型サイネージ\一覧作成\写真データ\00_設置詳細カタログ写真\01●大ターミナル\04池袋駅\ND池袋中央南①(70インチ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3573463"/>
            <a:ext cx="1727200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2" name="Picture 28" descr="\\10.22.3.78\07_営業戦略部\010_部内共有\ニューデイズビジョン課\03-仕様・スペック・設置\05-写真館\NDK中型サイネージ\一覧作成\写真データ\00_設置詳細カタログ写真\01●大ターミナル\05上野駅\ND上野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4984750"/>
            <a:ext cx="1727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3" name="テキスト ボックス 18"/>
          <p:cNvSpPr txBox="1">
            <a:spLocks noChangeArrowheads="1"/>
          </p:cNvSpPr>
          <p:nvPr/>
        </p:nvSpPr>
        <p:spPr bwMode="auto">
          <a:xfrm>
            <a:off x="7034213" y="1851025"/>
            <a:ext cx="1647825" cy="195263"/>
          </a:xfrm>
          <a:prstGeom prst="rect">
            <a:avLst/>
          </a:prstGeom>
          <a:solidFill>
            <a:schemeClr val="tx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80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80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新宿</a:t>
            </a:r>
            <a:r>
              <a:rPr lang="en-US" altLang="ja-JP" sz="80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】NewDays</a:t>
            </a:r>
            <a:r>
              <a:rPr lang="ja-JP" altLang="en-US" sz="80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ビジョン設置イメージ</a:t>
            </a:r>
          </a:p>
        </p:txBody>
      </p:sp>
      <p:sp>
        <p:nvSpPr>
          <p:cNvPr id="10264" name="テキスト ボックス 18"/>
          <p:cNvSpPr txBox="1">
            <a:spLocks noChangeArrowheads="1"/>
          </p:cNvSpPr>
          <p:nvPr/>
        </p:nvSpPr>
        <p:spPr bwMode="auto">
          <a:xfrm>
            <a:off x="7034213" y="3267075"/>
            <a:ext cx="1647825" cy="196850"/>
          </a:xfrm>
          <a:prstGeom prst="rect">
            <a:avLst/>
          </a:prstGeom>
          <a:solidFill>
            <a:schemeClr val="tx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80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80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東京</a:t>
            </a:r>
            <a:r>
              <a:rPr lang="en-US" altLang="ja-JP" sz="80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】NewDays</a:t>
            </a:r>
            <a:r>
              <a:rPr lang="ja-JP" altLang="en-US" sz="80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ビジョン設置イメージ</a:t>
            </a:r>
          </a:p>
        </p:txBody>
      </p:sp>
      <p:sp>
        <p:nvSpPr>
          <p:cNvPr id="10265" name="テキスト ボックス 18"/>
          <p:cNvSpPr txBox="1">
            <a:spLocks noChangeArrowheads="1"/>
          </p:cNvSpPr>
          <p:nvPr/>
        </p:nvSpPr>
        <p:spPr bwMode="auto">
          <a:xfrm>
            <a:off x="7034213" y="4668838"/>
            <a:ext cx="1647825" cy="196850"/>
          </a:xfrm>
          <a:prstGeom prst="rect">
            <a:avLst/>
          </a:prstGeom>
          <a:solidFill>
            <a:schemeClr val="tx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80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80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池袋</a:t>
            </a:r>
            <a:r>
              <a:rPr lang="en-US" altLang="ja-JP" sz="80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】NewDays</a:t>
            </a:r>
            <a:r>
              <a:rPr lang="ja-JP" altLang="en-US" sz="80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ビジョン設置イメージ</a:t>
            </a:r>
          </a:p>
        </p:txBody>
      </p:sp>
      <p:sp>
        <p:nvSpPr>
          <p:cNvPr id="10266" name="テキスト ボックス 18"/>
          <p:cNvSpPr txBox="1">
            <a:spLocks noChangeArrowheads="1"/>
          </p:cNvSpPr>
          <p:nvPr/>
        </p:nvSpPr>
        <p:spPr bwMode="auto">
          <a:xfrm>
            <a:off x="7034213" y="6086475"/>
            <a:ext cx="1647825" cy="195263"/>
          </a:xfrm>
          <a:prstGeom prst="rect">
            <a:avLst/>
          </a:prstGeom>
          <a:solidFill>
            <a:schemeClr val="tx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80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80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上野</a:t>
            </a:r>
            <a:r>
              <a:rPr lang="en-US" altLang="ja-JP" sz="80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】NewDays</a:t>
            </a:r>
            <a:r>
              <a:rPr lang="ja-JP" altLang="en-US" sz="80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ビジョン設置イメージ</a:t>
            </a:r>
          </a:p>
        </p:txBody>
      </p:sp>
      <p:pic>
        <p:nvPicPr>
          <p:cNvPr id="10267" name="Picture 3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2527300"/>
            <a:ext cx="5202238" cy="265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円/楕円 1"/>
          <p:cNvSpPr/>
          <p:nvPr/>
        </p:nvSpPr>
        <p:spPr>
          <a:xfrm>
            <a:off x="374650" y="2901950"/>
            <a:ext cx="914400" cy="20907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269" name="テキスト ボックス 2"/>
          <p:cNvSpPr txBox="1">
            <a:spLocks noChangeArrowheads="1"/>
          </p:cNvSpPr>
          <p:nvPr/>
        </p:nvSpPr>
        <p:spPr bwMode="auto">
          <a:xfrm>
            <a:off x="361950" y="3490913"/>
            <a:ext cx="9540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６０％</a:t>
            </a:r>
            <a:endParaRPr lang="en-US" altLang="ja-JP" sz="240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オフ</a:t>
            </a:r>
          </a:p>
        </p:txBody>
      </p:sp>
      <p:pic>
        <p:nvPicPr>
          <p:cNvPr id="10270" name="Picture 30" descr="C:\Users\n_tsunashima\Desktop\HPチーム\03デジタルサイネージ\02画像\音符合体ロゴ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19" y="25348"/>
            <a:ext cx="171513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右矢印 26"/>
          <p:cNvSpPr/>
          <p:nvPr/>
        </p:nvSpPr>
        <p:spPr>
          <a:xfrm>
            <a:off x="3272093" y="2992096"/>
            <a:ext cx="193573" cy="24869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27"/>
          <p:cNvSpPr/>
          <p:nvPr/>
        </p:nvSpPr>
        <p:spPr>
          <a:xfrm>
            <a:off x="3272093" y="3440928"/>
            <a:ext cx="193573" cy="24869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右矢印 28"/>
          <p:cNvSpPr/>
          <p:nvPr/>
        </p:nvSpPr>
        <p:spPr>
          <a:xfrm>
            <a:off x="3272093" y="3906044"/>
            <a:ext cx="193573" cy="24869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右矢印 30"/>
          <p:cNvSpPr/>
          <p:nvPr/>
        </p:nvSpPr>
        <p:spPr>
          <a:xfrm>
            <a:off x="3272093" y="4368881"/>
            <a:ext cx="193573" cy="24869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右矢印 31"/>
          <p:cNvSpPr/>
          <p:nvPr/>
        </p:nvSpPr>
        <p:spPr>
          <a:xfrm>
            <a:off x="3272093" y="4819404"/>
            <a:ext cx="193573" cy="24869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0" y="536575"/>
            <a:ext cx="9144000" cy="539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3" name="正方形/長方形 42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385695" y="6542162"/>
            <a:ext cx="8388545" cy="338554"/>
            <a:chOff x="-241329" y="6842611"/>
            <a:chExt cx="8388545" cy="338554"/>
          </a:xfrm>
        </p:grpSpPr>
        <p:pic>
          <p:nvPicPr>
            <p:cNvPr id="45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テキスト ボックス 2">
              <a:hlinkClick r:id="rId9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47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48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49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165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50" name="Picture 9">
              <a:hlinkClick r:id="rId9"/>
            </p:cNvPr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/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288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128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大ターミナル駅が60%オフ</dc:title>
  <dc:creator>坂井</dc:creator>
  <cp:lastModifiedBy>坂井</cp:lastModifiedBy>
  <cp:revision>2</cp:revision>
  <dcterms:created xsi:type="dcterms:W3CDTF">2020-06-03T01:30:13Z</dcterms:created>
  <dcterms:modified xsi:type="dcterms:W3CDTF">2020-07-13T01:11:40Z</dcterms:modified>
</cp:coreProperties>
</file>