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601200" cy="12801600" type="A3"/>
  <p:notesSz cx="6735763" cy="986631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390" y="-186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41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2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53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6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92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7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47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69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8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19B8-8EDA-495E-883A-4951FFA41E1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2C75-A333-4072-8556-E6779F170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61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792" y="-27040"/>
            <a:ext cx="9597407" cy="18913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65667" y="533907"/>
            <a:ext cx="5420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カタログ</a:t>
            </a:r>
            <a:r>
              <a:rPr kumimoji="1" lang="ja-JP" altLang="en-US" sz="4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変更内容抜粋</a:t>
            </a:r>
            <a:endParaRPr kumimoji="1" lang="ja-JP" altLang="en-US" sz="4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196296" y="2233261"/>
            <a:ext cx="3958135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◆ネットワーク放映箇所</a:t>
            </a:r>
            <a:endParaRPr kumimoji="1" lang="en-US" altLang="ja-JP" sz="2400" b="1" dirty="0" smtClean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157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駅・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352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※2020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月末現在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→</a:t>
            </a: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155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駅・</a:t>
            </a: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346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※2020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月末現在　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へ変更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◆単駅放映箇所</a:t>
            </a:r>
            <a:endParaRPr lang="en-US" altLang="ja-JP" sz="2400" b="1" dirty="0" smtClean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駅・</a:t>
            </a:r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303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※2020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月末現在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→</a:t>
            </a:r>
            <a:r>
              <a:rPr kumimoji="1"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113</a:t>
            </a:r>
            <a:r>
              <a:rPr kumimoji="1" lang="ja-JP" altLang="en-US" sz="18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>駅・</a:t>
            </a:r>
            <a:r>
              <a:rPr kumimoji="1" lang="en-US" altLang="ja-JP" sz="18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>303</a:t>
            </a:r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※2020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月末現在　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変更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◆動画　入稿データ仕様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34" name="オブジェクト 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39832"/>
              </p:ext>
            </p:extLst>
          </p:nvPr>
        </p:nvGraphicFramePr>
        <p:xfrm>
          <a:off x="4509864" y="2794209"/>
          <a:ext cx="4894909" cy="455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ワークシート" r:id="rId3" imgW="4267200" imgH="3971891" progId="Excel.Sheet.12">
                  <p:embed/>
                </p:oleObj>
              </mc:Choice>
              <mc:Fallback>
                <p:oleObj name="ワークシート" r:id="rId3" imgW="4267200" imgH="39718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9864" y="2794209"/>
                        <a:ext cx="4894909" cy="455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" name="右矢印 234"/>
          <p:cNvSpPr/>
          <p:nvPr/>
        </p:nvSpPr>
        <p:spPr>
          <a:xfrm>
            <a:off x="7112336" y="4409396"/>
            <a:ext cx="704366" cy="132582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4509864" y="223326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◆単駅価格変更内容</a:t>
            </a:r>
            <a:endParaRPr kumimoji="1" lang="ja-JP" altLang="en-US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6" name="Picture 6" descr="C:\Users\n_tsunashima\Desktop\01動画ヨ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8" y="9388029"/>
            <a:ext cx="1803722" cy="10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テキスト ボックス 237"/>
          <p:cNvSpPr txBox="1"/>
          <p:nvPr/>
        </p:nvSpPr>
        <p:spPr>
          <a:xfrm>
            <a:off x="7538578" y="9234141"/>
            <a:ext cx="64120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1280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ﾋﾟｸｾﾙ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8788703" y="9741437"/>
            <a:ext cx="32060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720</a:t>
            </a: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ﾋﾟｸｾﾙ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96464"/>
              </p:ext>
            </p:extLst>
          </p:nvPr>
        </p:nvGraphicFramePr>
        <p:xfrm>
          <a:off x="311721" y="8604236"/>
          <a:ext cx="8998036" cy="378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ワークシート" r:id="rId6" imgW="11782544" imgH="4962400" progId="Excel.Sheet.12">
                  <p:embed/>
                </p:oleObj>
              </mc:Choice>
              <mc:Fallback>
                <p:oleObj name="ワークシート" r:id="rId6" imgW="11782544" imgH="4962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721" y="8604236"/>
                        <a:ext cx="8998036" cy="3789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52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792" y="-27040"/>
            <a:ext cx="9597407" cy="18913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90595" y="53390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</a:t>
            </a:r>
            <a:r>
              <a:rPr kumimoji="1" lang="ja-JP" altLang="en-US" sz="4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箇所</a:t>
            </a:r>
            <a:r>
              <a:rPr kumimoji="1" lang="ja-JP" altLang="en-US" sz="4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一覧</a:t>
            </a:r>
            <a:endParaRPr kumimoji="1" lang="ja-JP" altLang="en-US" sz="4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8814" y="4785296"/>
            <a:ext cx="4464000" cy="2448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8267" y="4785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上野駅</a:t>
            </a:r>
            <a:endParaRPr kumimoji="1" lang="ja-JP" altLang="en-US" sz="1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446" y="6815997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上野中央口①②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サイズ：①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インチ、②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2807453" y="6025809"/>
            <a:ext cx="695039" cy="144000"/>
            <a:chOff x="2888135" y="2478441"/>
            <a:chExt cx="695039" cy="144000"/>
          </a:xfrm>
        </p:grpSpPr>
        <p:sp>
          <p:nvSpPr>
            <p:cNvPr id="8" name="正方形/長方形 7"/>
            <p:cNvSpPr/>
            <p:nvPr/>
          </p:nvSpPr>
          <p:spPr>
            <a:xfrm>
              <a:off x="3400289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267829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132876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000400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888135" y="2531481"/>
              <a:ext cx="144000" cy="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39174" y="2532690"/>
              <a:ext cx="144000" cy="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1 つの角を切り取った四角形 14"/>
          <p:cNvSpPr/>
          <p:nvPr/>
        </p:nvSpPr>
        <p:spPr>
          <a:xfrm rot="16200000">
            <a:off x="3724904" y="5472818"/>
            <a:ext cx="612244" cy="1066001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772274" y="6024849"/>
            <a:ext cx="72000" cy="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637321" y="6024849"/>
            <a:ext cx="72000" cy="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709321" y="5045895"/>
            <a:ext cx="477826" cy="2937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70127" y="618087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中央</a:t>
            </a:r>
            <a:r>
              <a:rPr lang="ja-JP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改札</a:t>
            </a:r>
            <a:endParaRPr kumimoji="1" lang="ja-JP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1 つの角を切り取った四角形 20"/>
          <p:cNvSpPr/>
          <p:nvPr/>
        </p:nvSpPr>
        <p:spPr>
          <a:xfrm rot="16200000">
            <a:off x="3841453" y="5356270"/>
            <a:ext cx="379153" cy="1066001"/>
          </a:xfrm>
          <a:prstGeom prst="snip1Rect">
            <a:avLst>
              <a:gd name="adj" fmla="val 2606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 rot="16200000">
            <a:off x="3421145" y="5991296"/>
            <a:ext cx="972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 rot="16200000">
            <a:off x="3421145" y="5874928"/>
            <a:ext cx="972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79620" y="5070413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↑新幹線改札方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59398" y="6330059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浅草口→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498025" y="6563793"/>
            <a:ext cx="1066005" cy="3962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3959397" y="6568728"/>
            <a:ext cx="278565" cy="360039"/>
            <a:chOff x="3959397" y="6568728"/>
            <a:chExt cx="278565" cy="360039"/>
          </a:xfrm>
        </p:grpSpPr>
        <p:sp>
          <p:nvSpPr>
            <p:cNvPr id="33" name="正方形/長方形 32"/>
            <p:cNvSpPr/>
            <p:nvPr/>
          </p:nvSpPr>
          <p:spPr>
            <a:xfrm>
              <a:off x="3959397" y="6568728"/>
              <a:ext cx="276183" cy="360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>
              <a:stCxn id="33" idx="1"/>
              <a:endCxn id="33" idx="3"/>
            </p:cNvCxnSpPr>
            <p:nvPr/>
          </p:nvCxnSpPr>
          <p:spPr>
            <a:xfrm>
              <a:off x="3959397" y="6748748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959397" y="6661991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3961779" y="6833387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stCxn id="33" idx="0"/>
              <a:endCxn id="33" idx="2"/>
            </p:cNvCxnSpPr>
            <p:nvPr/>
          </p:nvCxnSpPr>
          <p:spPr>
            <a:xfrm>
              <a:off x="4097489" y="6568728"/>
              <a:ext cx="0" cy="360039"/>
            </a:xfrm>
            <a:prstGeom prst="straightConnector1">
              <a:avLst/>
            </a:prstGeom>
            <a:ln cap="sq">
              <a:solidFill>
                <a:schemeClr val="bg1">
                  <a:lumMod val="65000"/>
                </a:schemeClr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/>
          <p:cNvSpPr txBox="1"/>
          <p:nvPr/>
        </p:nvSpPr>
        <p:spPr>
          <a:xfrm>
            <a:off x="3454556" y="5779264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上野中央口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>
            <a:spLocks noChangeAspect="1"/>
          </p:cNvSpPr>
          <p:nvPr/>
        </p:nvSpPr>
        <p:spPr>
          <a:xfrm>
            <a:off x="2645937" y="5045895"/>
            <a:ext cx="1918090" cy="191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18982" y="2138348"/>
            <a:ext cx="9144000" cy="2448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33446" y="21481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東京駅</a:t>
            </a:r>
            <a:endParaRPr kumimoji="1" lang="ja-JP" altLang="en-US" sz="1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3446" y="4166838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KIOSK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東京幹線ホーム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5B</a:t>
            </a: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020571" y="4166838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KIOSK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東京幹線ホーム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6C</a:t>
            </a: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646367" y="2525882"/>
            <a:ext cx="431447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645936" y="3678010"/>
            <a:ext cx="431447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2750054" y="3173775"/>
            <a:ext cx="3600736" cy="363282"/>
            <a:chOff x="2990982" y="2181290"/>
            <a:chExt cx="3600736" cy="363282"/>
          </a:xfrm>
        </p:grpSpPr>
        <p:sp>
          <p:nvSpPr>
            <p:cNvPr id="58" name="正方形/長方形 57"/>
            <p:cNvSpPr/>
            <p:nvPr/>
          </p:nvSpPr>
          <p:spPr>
            <a:xfrm>
              <a:off x="2991718" y="2224336"/>
              <a:ext cx="3600000" cy="5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2990982" y="2446533"/>
              <a:ext cx="3600000" cy="5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3101237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3397227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691584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987574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285912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581902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876259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5172249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5469685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768023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064013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6358370" y="2181290"/>
              <a:ext cx="116458" cy="363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正方形/長方形 54"/>
          <p:cNvSpPr>
            <a:spLocks noChangeAspect="1"/>
          </p:cNvSpPr>
          <p:nvPr/>
        </p:nvSpPr>
        <p:spPr>
          <a:xfrm>
            <a:off x="2645936" y="2404961"/>
            <a:ext cx="4314903" cy="191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4906130" y="4791637"/>
            <a:ext cx="4464000" cy="2448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915583" y="47916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有楽町駅</a:t>
            </a:r>
            <a:endParaRPr kumimoji="1" lang="ja-JP" altLang="en-US" sz="1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930762" y="6822338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有楽町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8179526" y="5803264"/>
            <a:ext cx="695039" cy="144000"/>
            <a:chOff x="2888135" y="2478441"/>
            <a:chExt cx="695039" cy="144000"/>
          </a:xfrm>
        </p:grpSpPr>
        <p:sp>
          <p:nvSpPr>
            <p:cNvPr id="81" name="正方形/長方形 80"/>
            <p:cNvSpPr/>
            <p:nvPr/>
          </p:nvSpPr>
          <p:spPr>
            <a:xfrm>
              <a:off x="3400289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267829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3132876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3000400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2888135" y="2531481"/>
              <a:ext cx="144000" cy="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439174" y="2532690"/>
              <a:ext cx="144000" cy="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0" name="正方形/長方形 89"/>
          <p:cNvSpPr/>
          <p:nvPr/>
        </p:nvSpPr>
        <p:spPr>
          <a:xfrm>
            <a:off x="8040960" y="6401914"/>
            <a:ext cx="626139" cy="568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8117265" y="595573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京橋口改札</a:t>
            </a:r>
            <a:endParaRPr kumimoji="1" lang="ja-JP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866121" y="5509067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改札外コンコース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7439458" y="5050270"/>
            <a:ext cx="1821888" cy="3962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8390916" y="6405954"/>
            <a:ext cx="278565" cy="360039"/>
            <a:chOff x="8656713" y="5625451"/>
            <a:chExt cx="278565" cy="360039"/>
          </a:xfrm>
        </p:grpSpPr>
        <p:sp>
          <p:nvSpPr>
            <p:cNvPr id="98" name="正方形/長方形 97"/>
            <p:cNvSpPr/>
            <p:nvPr/>
          </p:nvSpPr>
          <p:spPr>
            <a:xfrm>
              <a:off x="8656713" y="5625451"/>
              <a:ext cx="276183" cy="360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9" name="直線コネクタ 98"/>
            <p:cNvCxnSpPr>
              <a:stCxn id="98" idx="1"/>
              <a:endCxn id="98" idx="3"/>
            </p:cNvCxnSpPr>
            <p:nvPr/>
          </p:nvCxnSpPr>
          <p:spPr>
            <a:xfrm>
              <a:off x="8656713" y="5805471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8656713" y="5718714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8659095" y="5890110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>
              <a:stCxn id="98" idx="0"/>
              <a:endCxn id="98" idx="2"/>
            </p:cNvCxnSpPr>
            <p:nvPr/>
          </p:nvCxnSpPr>
          <p:spPr>
            <a:xfrm>
              <a:off x="8794805" y="5625451"/>
              <a:ext cx="0" cy="360039"/>
            </a:xfrm>
            <a:prstGeom prst="straightConnector1">
              <a:avLst/>
            </a:prstGeom>
            <a:ln cap="sq">
              <a:solidFill>
                <a:schemeClr val="bg1">
                  <a:lumMod val="65000"/>
                </a:schemeClr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正方形/長方形 107"/>
          <p:cNvSpPr/>
          <p:nvPr/>
        </p:nvSpPr>
        <p:spPr>
          <a:xfrm>
            <a:off x="201701" y="7432245"/>
            <a:ext cx="4464000" cy="2448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11154" y="74322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信濃町駅</a:t>
            </a:r>
            <a:endParaRPr kumimoji="1" lang="ja-JP" altLang="en-US" sz="1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26333" y="9462946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信濃町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>
          <a:xfrm rot="20566747">
            <a:off x="3260852" y="7814073"/>
            <a:ext cx="645703" cy="2380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337618" y="893354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改札</a:t>
            </a:r>
            <a:endParaRPr kumimoji="1" lang="ja-JP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正方形/長方形 125"/>
          <p:cNvSpPr/>
          <p:nvPr/>
        </p:nvSpPr>
        <p:spPr>
          <a:xfrm rot="9666846">
            <a:off x="3785680" y="7990395"/>
            <a:ext cx="126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122013" y="8418709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改札外コンコース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2647031" y="8782172"/>
            <a:ext cx="425377" cy="722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9" name="グループ化 1028"/>
          <p:cNvGrpSpPr/>
          <p:nvPr/>
        </p:nvGrpSpPr>
        <p:grpSpPr>
          <a:xfrm>
            <a:off x="2787905" y="9140412"/>
            <a:ext cx="278565" cy="360039"/>
            <a:chOff x="3952284" y="8266059"/>
            <a:chExt cx="278565" cy="360039"/>
          </a:xfrm>
        </p:grpSpPr>
        <p:sp>
          <p:nvSpPr>
            <p:cNvPr id="130" name="正方形/長方形 129"/>
            <p:cNvSpPr/>
            <p:nvPr/>
          </p:nvSpPr>
          <p:spPr>
            <a:xfrm rot="10800000">
              <a:off x="3952284" y="8266059"/>
              <a:ext cx="276183" cy="360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1" name="直線コネクタ 130"/>
            <p:cNvCxnSpPr>
              <a:stCxn id="130" idx="1"/>
              <a:endCxn id="130" idx="3"/>
            </p:cNvCxnSpPr>
            <p:nvPr/>
          </p:nvCxnSpPr>
          <p:spPr>
            <a:xfrm flipH="1">
              <a:off x="3952284" y="8446078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3952284" y="8359322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3954666" y="8530718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矢印コネクタ 133"/>
            <p:cNvCxnSpPr>
              <a:stCxn id="130" idx="0"/>
              <a:endCxn id="130" idx="2"/>
            </p:cNvCxnSpPr>
            <p:nvPr/>
          </p:nvCxnSpPr>
          <p:spPr>
            <a:xfrm flipV="1">
              <a:off x="4090375" y="8266059"/>
              <a:ext cx="0" cy="360039"/>
            </a:xfrm>
            <a:prstGeom prst="straightConnector1">
              <a:avLst/>
            </a:prstGeom>
            <a:ln cap="sq">
              <a:solidFill>
                <a:schemeClr val="bg1">
                  <a:lumMod val="65000"/>
                </a:schemeClr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テキスト ボックス 134"/>
          <p:cNvSpPr txBox="1"/>
          <p:nvPr/>
        </p:nvSpPr>
        <p:spPr>
          <a:xfrm>
            <a:off x="3111555" y="7792951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信濃町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7" name="Picture 3" descr="C:\Users\n_tsunashima\Desktop\音アイコ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26304">
            <a:off x="3800392" y="8024703"/>
            <a:ext cx="1778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正方形/長方形 146"/>
          <p:cNvSpPr/>
          <p:nvPr/>
        </p:nvSpPr>
        <p:spPr>
          <a:xfrm>
            <a:off x="4037653" y="8582059"/>
            <a:ext cx="516780" cy="5530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30" name="グループ化 1029"/>
          <p:cNvGrpSpPr/>
          <p:nvPr/>
        </p:nvGrpSpPr>
        <p:grpSpPr>
          <a:xfrm>
            <a:off x="3072408" y="8782172"/>
            <a:ext cx="965245" cy="144000"/>
            <a:chOff x="3072408" y="7723140"/>
            <a:chExt cx="965245" cy="144000"/>
          </a:xfrm>
        </p:grpSpPr>
        <p:grpSp>
          <p:nvGrpSpPr>
            <p:cNvPr id="112" name="グループ化 111"/>
            <p:cNvGrpSpPr/>
            <p:nvPr/>
          </p:nvGrpSpPr>
          <p:grpSpPr>
            <a:xfrm>
              <a:off x="3072408" y="7723140"/>
              <a:ext cx="965245" cy="144000"/>
              <a:chOff x="2888135" y="2478441"/>
              <a:chExt cx="965245" cy="144000"/>
            </a:xfrm>
          </p:grpSpPr>
          <p:sp>
            <p:nvSpPr>
              <p:cNvPr id="113" name="正方形/長方形 112"/>
              <p:cNvSpPr/>
              <p:nvPr/>
            </p:nvSpPr>
            <p:spPr>
              <a:xfrm>
                <a:off x="3400289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正方形/長方形 113"/>
              <p:cNvSpPr/>
              <p:nvPr/>
            </p:nvSpPr>
            <p:spPr>
              <a:xfrm>
                <a:off x="3267829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正方形/長方形 114"/>
              <p:cNvSpPr/>
              <p:nvPr/>
            </p:nvSpPr>
            <p:spPr>
              <a:xfrm>
                <a:off x="3132876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3000400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正方形/長方形 116"/>
              <p:cNvSpPr/>
              <p:nvPr/>
            </p:nvSpPr>
            <p:spPr>
              <a:xfrm>
                <a:off x="2888135" y="2531481"/>
                <a:ext cx="144000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3709380" y="2532690"/>
                <a:ext cx="144000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正方形/長方形 147"/>
            <p:cNvSpPr/>
            <p:nvPr/>
          </p:nvSpPr>
          <p:spPr>
            <a:xfrm>
              <a:off x="3853529" y="7723140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3718576" y="7723140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1" name="正方形/長方形 150"/>
          <p:cNvSpPr/>
          <p:nvPr/>
        </p:nvSpPr>
        <p:spPr>
          <a:xfrm>
            <a:off x="4235579" y="8972001"/>
            <a:ext cx="318853" cy="638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直角三角形 1030"/>
          <p:cNvSpPr/>
          <p:nvPr/>
        </p:nvSpPr>
        <p:spPr>
          <a:xfrm rot="16200000">
            <a:off x="3909076" y="8255552"/>
            <a:ext cx="457201" cy="195808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/>
          <p:cNvSpPr/>
          <p:nvPr/>
        </p:nvSpPr>
        <p:spPr>
          <a:xfrm>
            <a:off x="4228552" y="8131828"/>
            <a:ext cx="318853" cy="638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5" descr="C:\Users\n_tsunashima\Desktop\20200820下期カタログ\20200325カタログ\新規写真\信濃町\ND信濃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30" y="7801577"/>
            <a:ext cx="2214000" cy="16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正方形/長方形 135"/>
          <p:cNvSpPr>
            <a:spLocks noChangeAspect="1"/>
          </p:cNvSpPr>
          <p:nvPr/>
        </p:nvSpPr>
        <p:spPr>
          <a:xfrm>
            <a:off x="2638824" y="7692844"/>
            <a:ext cx="1918090" cy="191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194386" y="10082154"/>
            <a:ext cx="4464000" cy="2448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03839" y="100821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東川口駅</a:t>
            </a:r>
            <a:endParaRPr kumimoji="1" lang="ja-JP" altLang="en-US" sz="1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219018" y="12112855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東川口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330303" y="1158345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改札</a:t>
            </a:r>
            <a:endParaRPr kumimoji="1" lang="ja-JP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3122012" y="1102220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改札外コンコース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2639716" y="11432081"/>
            <a:ext cx="425377" cy="828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4030338" y="11231968"/>
            <a:ext cx="516780" cy="5530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2" name="グループ化 161"/>
          <p:cNvGrpSpPr/>
          <p:nvPr/>
        </p:nvGrpSpPr>
        <p:grpSpPr>
          <a:xfrm>
            <a:off x="3065093" y="11432081"/>
            <a:ext cx="965245" cy="144000"/>
            <a:chOff x="3072408" y="7723140"/>
            <a:chExt cx="965245" cy="144000"/>
          </a:xfrm>
        </p:grpSpPr>
        <p:grpSp>
          <p:nvGrpSpPr>
            <p:cNvPr id="163" name="グループ化 162"/>
            <p:cNvGrpSpPr/>
            <p:nvPr/>
          </p:nvGrpSpPr>
          <p:grpSpPr>
            <a:xfrm>
              <a:off x="3072408" y="7723140"/>
              <a:ext cx="965245" cy="144000"/>
              <a:chOff x="2888135" y="2478441"/>
              <a:chExt cx="965245" cy="144000"/>
            </a:xfrm>
          </p:grpSpPr>
          <p:sp>
            <p:nvSpPr>
              <p:cNvPr id="166" name="正方形/長方形 165"/>
              <p:cNvSpPr/>
              <p:nvPr/>
            </p:nvSpPr>
            <p:spPr>
              <a:xfrm>
                <a:off x="3400289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正方形/長方形 166"/>
              <p:cNvSpPr/>
              <p:nvPr/>
            </p:nvSpPr>
            <p:spPr>
              <a:xfrm>
                <a:off x="3267829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正方形/長方形 167"/>
              <p:cNvSpPr/>
              <p:nvPr/>
            </p:nvSpPr>
            <p:spPr>
              <a:xfrm>
                <a:off x="3132876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正方形/長方形 168"/>
              <p:cNvSpPr/>
              <p:nvPr/>
            </p:nvSpPr>
            <p:spPr>
              <a:xfrm>
                <a:off x="3000400" y="2478441"/>
                <a:ext cx="72000" cy="14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正方形/長方形 169"/>
              <p:cNvSpPr/>
              <p:nvPr/>
            </p:nvSpPr>
            <p:spPr>
              <a:xfrm>
                <a:off x="2888135" y="2531481"/>
                <a:ext cx="144000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正方形/長方形 170"/>
              <p:cNvSpPr/>
              <p:nvPr/>
            </p:nvSpPr>
            <p:spPr>
              <a:xfrm>
                <a:off x="3709380" y="2532690"/>
                <a:ext cx="144000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4" name="正方形/長方形 163"/>
            <p:cNvSpPr/>
            <p:nvPr/>
          </p:nvSpPr>
          <p:spPr>
            <a:xfrm>
              <a:off x="3853529" y="7723140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3718576" y="7723140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2" name="正方形/長方形 171"/>
          <p:cNvSpPr/>
          <p:nvPr/>
        </p:nvSpPr>
        <p:spPr>
          <a:xfrm>
            <a:off x="4228264" y="11621910"/>
            <a:ext cx="318853" cy="638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直角三角形 172"/>
          <p:cNvSpPr/>
          <p:nvPr/>
        </p:nvSpPr>
        <p:spPr>
          <a:xfrm rot="10800000">
            <a:off x="4030336" y="11785034"/>
            <a:ext cx="198311" cy="24590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/>
          <p:cNvSpPr/>
          <p:nvPr/>
        </p:nvSpPr>
        <p:spPr>
          <a:xfrm>
            <a:off x="2808273" y="10355895"/>
            <a:ext cx="1236711" cy="407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3065092" y="10342753"/>
            <a:ext cx="1322597" cy="420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4234089" y="10873443"/>
            <a:ext cx="307777" cy="2975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南口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2647941" y="10873442"/>
            <a:ext cx="307777" cy="2975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北口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2991718" y="10451981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東川口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2" name="Picture 3" descr="C:\Users\n_tsunashima\Desktop\音アイコ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802136" y="10812255"/>
            <a:ext cx="1778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正方形/長方形 182"/>
          <p:cNvSpPr/>
          <p:nvPr/>
        </p:nvSpPr>
        <p:spPr>
          <a:xfrm rot="10800000">
            <a:off x="3834651" y="10770586"/>
            <a:ext cx="126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/>
          <p:cNvSpPr>
            <a:spLocks noChangeAspect="1"/>
          </p:cNvSpPr>
          <p:nvPr/>
        </p:nvSpPr>
        <p:spPr>
          <a:xfrm>
            <a:off x="2631509" y="10342753"/>
            <a:ext cx="1918090" cy="191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4" name="グループ化 183"/>
          <p:cNvGrpSpPr/>
          <p:nvPr/>
        </p:nvGrpSpPr>
        <p:grpSpPr>
          <a:xfrm rot="16200000">
            <a:off x="7163938" y="6174598"/>
            <a:ext cx="695039" cy="144000"/>
            <a:chOff x="2888135" y="2478441"/>
            <a:chExt cx="695039" cy="144000"/>
          </a:xfrm>
        </p:grpSpPr>
        <p:sp>
          <p:nvSpPr>
            <p:cNvPr id="185" name="正方形/長方形 184"/>
            <p:cNvSpPr/>
            <p:nvPr/>
          </p:nvSpPr>
          <p:spPr>
            <a:xfrm>
              <a:off x="3400289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3267829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正方形/長方形 186"/>
            <p:cNvSpPr/>
            <p:nvPr/>
          </p:nvSpPr>
          <p:spPr>
            <a:xfrm>
              <a:off x="3132876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3000400" y="2478441"/>
              <a:ext cx="72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2888135" y="2531481"/>
              <a:ext cx="144000" cy="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3439174" y="2532690"/>
              <a:ext cx="144000" cy="3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1" name="正方形/長方形 190"/>
          <p:cNvSpPr/>
          <p:nvPr/>
        </p:nvSpPr>
        <p:spPr>
          <a:xfrm>
            <a:off x="7439458" y="6557006"/>
            <a:ext cx="143999" cy="413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/>
          <p:cNvSpPr/>
          <p:nvPr/>
        </p:nvSpPr>
        <p:spPr>
          <a:xfrm>
            <a:off x="7439458" y="5803264"/>
            <a:ext cx="740069" cy="1524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/>
          <p:cNvSpPr/>
          <p:nvPr/>
        </p:nvSpPr>
        <p:spPr>
          <a:xfrm>
            <a:off x="8874565" y="5794640"/>
            <a:ext cx="390531" cy="3742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9026966" y="6078232"/>
            <a:ext cx="234378" cy="8857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正方形/長方形 194"/>
          <p:cNvSpPr/>
          <p:nvPr/>
        </p:nvSpPr>
        <p:spPr>
          <a:xfrm>
            <a:off x="8424266" y="5052236"/>
            <a:ext cx="840829" cy="389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502278" y="5079095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有楽町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7536928" y="5959342"/>
            <a:ext cx="307777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国際フォーラム口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7" name="Picture 3" descr="C:\Users\n_tsunashima\Desktop\音アイコ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759504" y="5499999"/>
            <a:ext cx="1778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正方形/長方形 197"/>
          <p:cNvSpPr/>
          <p:nvPr/>
        </p:nvSpPr>
        <p:spPr>
          <a:xfrm rot="10800000">
            <a:off x="8792019" y="5458330"/>
            <a:ext cx="126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>
            <a:spLocks noChangeAspect="1"/>
          </p:cNvSpPr>
          <p:nvPr/>
        </p:nvSpPr>
        <p:spPr>
          <a:xfrm>
            <a:off x="7343253" y="5052236"/>
            <a:ext cx="1918090" cy="191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 descr="C:\Users\n_tsunashima\Desktop\NewDays KIOSK東京駅新幹線ホーム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30" y="2523816"/>
            <a:ext cx="2217600" cy="16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_tsunashima\Desktop\NewDays KIOSK東京駅新幹線ホーム6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096" y="2545461"/>
            <a:ext cx="2217600" cy="16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正方形/長方形 174"/>
          <p:cNvSpPr/>
          <p:nvPr/>
        </p:nvSpPr>
        <p:spPr>
          <a:xfrm>
            <a:off x="3430492" y="2658985"/>
            <a:ext cx="463222" cy="2378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3155326" y="2675364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KIOSK</a:t>
            </a:r>
          </a:p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東京幹線ホーム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5B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6363047" y="324140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上野方→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511155" y="2657662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番線ホーム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2684875" y="3822316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番線ホーム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" name="正方形/長方形 203"/>
          <p:cNvSpPr/>
          <p:nvPr/>
        </p:nvSpPr>
        <p:spPr>
          <a:xfrm rot="10800000">
            <a:off x="3498029" y="2609291"/>
            <a:ext cx="576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/>
          <p:cNvSpPr/>
          <p:nvPr/>
        </p:nvSpPr>
        <p:spPr>
          <a:xfrm rot="10800000">
            <a:off x="6026879" y="3761986"/>
            <a:ext cx="576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正方形/長方形 207"/>
          <p:cNvSpPr/>
          <p:nvPr/>
        </p:nvSpPr>
        <p:spPr>
          <a:xfrm>
            <a:off x="5716304" y="3805849"/>
            <a:ext cx="463222" cy="2378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9" name="グループ化 208"/>
          <p:cNvGrpSpPr/>
          <p:nvPr/>
        </p:nvGrpSpPr>
        <p:grpSpPr>
          <a:xfrm rot="16200000">
            <a:off x="4235130" y="2597890"/>
            <a:ext cx="278565" cy="360039"/>
            <a:chOff x="3959397" y="6568728"/>
            <a:chExt cx="278565" cy="360039"/>
          </a:xfrm>
        </p:grpSpPr>
        <p:sp>
          <p:nvSpPr>
            <p:cNvPr id="210" name="正方形/長方形 209"/>
            <p:cNvSpPr/>
            <p:nvPr/>
          </p:nvSpPr>
          <p:spPr>
            <a:xfrm>
              <a:off x="3959397" y="6568728"/>
              <a:ext cx="276183" cy="360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1" name="直線コネクタ 210"/>
            <p:cNvCxnSpPr>
              <a:stCxn id="210" idx="1"/>
              <a:endCxn id="210" idx="3"/>
            </p:cNvCxnSpPr>
            <p:nvPr/>
          </p:nvCxnSpPr>
          <p:spPr>
            <a:xfrm>
              <a:off x="3959397" y="6748748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>
              <a:off x="3959397" y="6661991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3961779" y="6833387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矢印コネクタ 213"/>
            <p:cNvCxnSpPr>
              <a:stCxn id="210" idx="0"/>
              <a:endCxn id="210" idx="2"/>
            </p:cNvCxnSpPr>
            <p:nvPr/>
          </p:nvCxnSpPr>
          <p:spPr>
            <a:xfrm>
              <a:off x="4097489" y="6568728"/>
              <a:ext cx="0" cy="360039"/>
            </a:xfrm>
            <a:prstGeom prst="straightConnector1">
              <a:avLst/>
            </a:prstGeom>
            <a:ln cap="sq">
              <a:solidFill>
                <a:schemeClr val="bg1">
                  <a:lumMod val="65000"/>
                </a:schemeClr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グループ化 214"/>
          <p:cNvGrpSpPr/>
          <p:nvPr/>
        </p:nvGrpSpPr>
        <p:grpSpPr>
          <a:xfrm rot="16200000">
            <a:off x="4235130" y="3753034"/>
            <a:ext cx="278565" cy="360039"/>
            <a:chOff x="3959397" y="6568728"/>
            <a:chExt cx="278565" cy="360039"/>
          </a:xfrm>
        </p:grpSpPr>
        <p:sp>
          <p:nvSpPr>
            <p:cNvPr id="216" name="正方形/長方形 215"/>
            <p:cNvSpPr/>
            <p:nvPr/>
          </p:nvSpPr>
          <p:spPr>
            <a:xfrm>
              <a:off x="3959397" y="6568728"/>
              <a:ext cx="276183" cy="360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7" name="直線コネクタ 216"/>
            <p:cNvCxnSpPr>
              <a:stCxn id="216" idx="1"/>
              <a:endCxn id="216" idx="3"/>
            </p:cNvCxnSpPr>
            <p:nvPr/>
          </p:nvCxnSpPr>
          <p:spPr>
            <a:xfrm>
              <a:off x="3959397" y="6748748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>
              <a:off x="3959397" y="6661991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3961779" y="6833387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矢印コネクタ 219"/>
            <p:cNvCxnSpPr>
              <a:stCxn id="216" idx="0"/>
              <a:endCxn id="216" idx="2"/>
            </p:cNvCxnSpPr>
            <p:nvPr/>
          </p:nvCxnSpPr>
          <p:spPr>
            <a:xfrm>
              <a:off x="4097489" y="6568728"/>
              <a:ext cx="0" cy="360039"/>
            </a:xfrm>
            <a:prstGeom prst="straightConnector1">
              <a:avLst/>
            </a:prstGeom>
            <a:ln cap="sq">
              <a:solidFill>
                <a:schemeClr val="bg1">
                  <a:lumMod val="65000"/>
                </a:schemeClr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グループ化 220"/>
          <p:cNvGrpSpPr/>
          <p:nvPr/>
        </p:nvGrpSpPr>
        <p:grpSpPr>
          <a:xfrm rot="5400000">
            <a:off x="6536189" y="2586554"/>
            <a:ext cx="278565" cy="360039"/>
            <a:chOff x="3959397" y="6568728"/>
            <a:chExt cx="278565" cy="360039"/>
          </a:xfrm>
        </p:grpSpPr>
        <p:sp>
          <p:nvSpPr>
            <p:cNvPr id="222" name="正方形/長方形 221"/>
            <p:cNvSpPr/>
            <p:nvPr/>
          </p:nvSpPr>
          <p:spPr>
            <a:xfrm>
              <a:off x="3959397" y="6568728"/>
              <a:ext cx="276183" cy="360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3" name="直線コネクタ 222"/>
            <p:cNvCxnSpPr>
              <a:stCxn id="222" idx="1"/>
              <a:endCxn id="222" idx="3"/>
            </p:cNvCxnSpPr>
            <p:nvPr/>
          </p:nvCxnSpPr>
          <p:spPr>
            <a:xfrm>
              <a:off x="3959397" y="6748748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>
              <a:off x="3959397" y="6661991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>
              <a:off x="3961779" y="6833387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/>
            <p:cNvCxnSpPr>
              <a:stCxn id="222" idx="0"/>
              <a:endCxn id="222" idx="2"/>
            </p:cNvCxnSpPr>
            <p:nvPr/>
          </p:nvCxnSpPr>
          <p:spPr>
            <a:xfrm>
              <a:off x="4097489" y="6568728"/>
              <a:ext cx="0" cy="360039"/>
            </a:xfrm>
            <a:prstGeom prst="straightConnector1">
              <a:avLst/>
            </a:prstGeom>
            <a:ln cap="sq">
              <a:solidFill>
                <a:schemeClr val="bg1">
                  <a:lumMod val="65000"/>
                </a:schemeClr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グループ化 226"/>
          <p:cNvGrpSpPr/>
          <p:nvPr/>
        </p:nvGrpSpPr>
        <p:grpSpPr>
          <a:xfrm rot="5400000">
            <a:off x="6536189" y="3741698"/>
            <a:ext cx="278565" cy="360039"/>
            <a:chOff x="3959397" y="6568728"/>
            <a:chExt cx="278565" cy="360039"/>
          </a:xfrm>
        </p:grpSpPr>
        <p:sp>
          <p:nvSpPr>
            <p:cNvPr id="228" name="正方形/長方形 227"/>
            <p:cNvSpPr/>
            <p:nvPr/>
          </p:nvSpPr>
          <p:spPr>
            <a:xfrm>
              <a:off x="3959397" y="6568728"/>
              <a:ext cx="276183" cy="360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9" name="直線コネクタ 228"/>
            <p:cNvCxnSpPr>
              <a:stCxn id="228" idx="1"/>
              <a:endCxn id="228" idx="3"/>
            </p:cNvCxnSpPr>
            <p:nvPr/>
          </p:nvCxnSpPr>
          <p:spPr>
            <a:xfrm>
              <a:off x="3959397" y="6748748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3959397" y="6661991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>
              <a:off x="3961779" y="6833387"/>
              <a:ext cx="276183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矢印コネクタ 231"/>
            <p:cNvCxnSpPr>
              <a:stCxn id="228" idx="0"/>
              <a:endCxn id="228" idx="2"/>
            </p:cNvCxnSpPr>
            <p:nvPr/>
          </p:nvCxnSpPr>
          <p:spPr>
            <a:xfrm>
              <a:off x="4097489" y="6568728"/>
              <a:ext cx="0" cy="360039"/>
            </a:xfrm>
            <a:prstGeom prst="straightConnector1">
              <a:avLst/>
            </a:prstGeom>
            <a:ln cap="sq">
              <a:solidFill>
                <a:schemeClr val="bg1">
                  <a:lumMod val="65000"/>
                </a:schemeClr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テキスト ボックス 205"/>
          <p:cNvSpPr txBox="1"/>
          <p:nvPr/>
        </p:nvSpPr>
        <p:spPr>
          <a:xfrm>
            <a:off x="5443862" y="3826899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KIOSK</a:t>
            </a:r>
          </a:p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東京幹線ホーム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6C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Picture 4" descr="\\Eucsv\600 サイネージPT\03綱島\04情報コンテンツ\0120181128ゆるっと動物\ピクスタ\ことり\pixta_47480438_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5582" y="7430074"/>
            <a:ext cx="4454547" cy="51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_tsunashima\Desktop\20200820下期カタログ\NewDays東川口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6" y="10462697"/>
            <a:ext cx="2217600" cy="16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図 2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1" y="5155496"/>
            <a:ext cx="2214000" cy="1660500"/>
          </a:xfrm>
          <a:prstGeom prst="rect">
            <a:avLst/>
          </a:prstGeom>
        </p:spPr>
      </p:pic>
      <p:pic>
        <p:nvPicPr>
          <p:cNvPr id="205" name="図 20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8" y="5148162"/>
            <a:ext cx="2214000" cy="16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217</Words>
  <Application>Microsoft Office PowerPoint</Application>
  <PresentationFormat>A3 297x420 mm</PresentationFormat>
  <Paragraphs>65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Arial</vt:lpstr>
      <vt:lpstr>Calibri</vt:lpstr>
      <vt:lpstr>Office ​​テーマ</vt:lpstr>
      <vt:lpstr>ワークシート</vt:lpstr>
      <vt:lpstr>Microsoft Excel ワークシート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綱島慎彦</dc:creator>
  <cp:lastModifiedBy>105620 綱島　慎彦</cp:lastModifiedBy>
  <cp:revision>31</cp:revision>
  <cp:lastPrinted>2020-12-03T05:31:19Z</cp:lastPrinted>
  <dcterms:created xsi:type="dcterms:W3CDTF">2020-09-04T05:44:37Z</dcterms:created>
  <dcterms:modified xsi:type="dcterms:W3CDTF">2020-12-03T05:37:54Z</dcterms:modified>
</cp:coreProperties>
</file>