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645"/>
              </p:ext>
            </p:extLst>
          </p:nvPr>
        </p:nvGraphicFramePr>
        <p:xfrm>
          <a:off x="778607" y="3204124"/>
          <a:ext cx="6360748" cy="2633967"/>
        </p:xfrm>
        <a:graphic>
          <a:graphicData uri="http://schemas.openxmlformats.org/drawingml/2006/table">
            <a:tbl>
              <a:tblPr/>
              <a:tblGrid>
                <a:gridCol w="1216025">
                  <a:extLst>
                    <a:ext uri="{9D8B030D-6E8A-4147-A177-3AD203B41FA5}">
                      <a16:colId xmlns:a16="http://schemas.microsoft.com/office/drawing/2014/main" val="3520563034"/>
                    </a:ext>
                  </a:extLst>
                </a:gridCol>
                <a:gridCol w="1069033">
                  <a:extLst>
                    <a:ext uri="{9D8B030D-6E8A-4147-A177-3AD203B41FA5}">
                      <a16:colId xmlns:a16="http://schemas.microsoft.com/office/drawing/2014/main" val="900008524"/>
                    </a:ext>
                  </a:extLst>
                </a:gridCol>
                <a:gridCol w="1069033">
                  <a:extLst>
                    <a:ext uri="{9D8B030D-6E8A-4147-A177-3AD203B41FA5}">
                      <a16:colId xmlns:a16="http://schemas.microsoft.com/office/drawing/2014/main" val="4141270867"/>
                    </a:ext>
                  </a:extLst>
                </a:gridCol>
                <a:gridCol w="601331">
                  <a:extLst>
                    <a:ext uri="{9D8B030D-6E8A-4147-A177-3AD203B41FA5}">
                      <a16:colId xmlns:a16="http://schemas.microsoft.com/office/drawing/2014/main" val="482061901"/>
                    </a:ext>
                  </a:extLst>
                </a:gridCol>
                <a:gridCol w="1202663">
                  <a:extLst>
                    <a:ext uri="{9D8B030D-6E8A-4147-A177-3AD203B41FA5}">
                      <a16:colId xmlns:a16="http://schemas.microsoft.com/office/drawing/2014/main" val="1973335681"/>
                    </a:ext>
                  </a:extLst>
                </a:gridCol>
                <a:gridCol w="1202663">
                  <a:extLst>
                    <a:ext uri="{9D8B030D-6E8A-4147-A177-3AD203B41FA5}">
                      <a16:colId xmlns:a16="http://schemas.microsoft.com/office/drawing/2014/main" val="1362870540"/>
                    </a:ext>
                  </a:extLst>
                </a:gridCol>
              </a:tblGrid>
              <a:tr h="3762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173975"/>
                  </a:ext>
                </a:extLst>
              </a:tr>
              <a:tr h="376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駅名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料金（</a:t>
                      </a:r>
                      <a:r>
                        <a:rPr lang="en-US" altLang="ja-JP" sz="12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枠）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料金（</a:t>
                      </a:r>
                      <a:r>
                        <a:rPr lang="en-US" altLang="ja-JP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枠）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73085"/>
                  </a:ext>
                </a:extLst>
              </a:tr>
              <a:tr h="376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川口駅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309302"/>
                  </a:ext>
                </a:extLst>
              </a:tr>
              <a:tr h="376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新橋駅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011416"/>
                  </a:ext>
                </a:extLst>
              </a:tr>
              <a:tr h="376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下総中山駅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740000"/>
                  </a:ext>
                </a:extLst>
              </a:tr>
              <a:tr h="376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八王子駅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232635"/>
                  </a:ext>
                </a:extLst>
              </a:tr>
              <a:tr h="376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蘇我駅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販売なし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829247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3792" y="-4573"/>
            <a:ext cx="9902208" cy="5665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0076" y="-22839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年度カタログ変更内容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ホームベース 9"/>
          <p:cNvSpPr/>
          <p:nvPr/>
        </p:nvSpPr>
        <p:spPr>
          <a:xfrm>
            <a:off x="586842" y="1257381"/>
            <a:ext cx="4731842" cy="287517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ホームベース 10"/>
          <p:cNvSpPr/>
          <p:nvPr/>
        </p:nvSpPr>
        <p:spPr>
          <a:xfrm>
            <a:off x="586842" y="2334770"/>
            <a:ext cx="4706127" cy="287517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4293269" y="3986658"/>
            <a:ext cx="307359" cy="1068898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18852" y="254159"/>
            <a:ext cx="193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※2021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月更新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8055" y="580202"/>
            <a:ext cx="7203197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◆ネットワーク放映箇所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変更前：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149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322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ja-JP" altLang="en-US" sz="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146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316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◆単駅放映箇所</a:t>
            </a:r>
            <a:endParaRPr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変更前：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113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285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変更後： 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112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280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◆単駅価格変更内容 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7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■新お問い合わせ先</a:t>
            </a:r>
            <a:endParaRPr lang="en-US" altLang="ja-JP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050-3644-0418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（受付時間：平日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~17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ndvision@jr-cross.co.jp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67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167</Words>
  <Application>Microsoft Office PowerPoint</Application>
  <PresentationFormat>A4 210 x 297 mm</PresentationFormat>
  <Paragraphs>68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2021年度メディアガイド　変更内容</dc:title>
  <dc:creator>105620 綱島　慎彦</dc:creator>
  <cp:lastModifiedBy>105620 坂井　優也</cp:lastModifiedBy>
  <cp:revision>23</cp:revision>
  <cp:lastPrinted>2021-03-23T05:27:45Z</cp:lastPrinted>
  <dcterms:created xsi:type="dcterms:W3CDTF">2020-12-23T22:29:51Z</dcterms:created>
  <dcterms:modified xsi:type="dcterms:W3CDTF">2021-04-08T05:48:24Z</dcterms:modified>
</cp:coreProperties>
</file>