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88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74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14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61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44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81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46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02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25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06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4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9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15980-B21F-4976-AA6E-B3542CFACD5E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90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493819"/>
              </p:ext>
            </p:extLst>
          </p:nvPr>
        </p:nvGraphicFramePr>
        <p:xfrm>
          <a:off x="356854" y="3891745"/>
          <a:ext cx="9230588" cy="2868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ワークシート" r:id="rId3" imgW="9829937" imgH="3054590" progId="Excel.Sheet.12">
                  <p:embed/>
                </p:oleObj>
              </mc:Choice>
              <mc:Fallback>
                <p:oleObj name="ワークシート" r:id="rId3" imgW="9829937" imgH="30545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6854" y="3891745"/>
                        <a:ext cx="9230588" cy="28681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ホームベース 10"/>
          <p:cNvSpPr/>
          <p:nvPr/>
        </p:nvSpPr>
        <p:spPr>
          <a:xfrm>
            <a:off x="599212" y="3032844"/>
            <a:ext cx="4528081" cy="262492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ホームベース 9"/>
          <p:cNvSpPr/>
          <p:nvPr/>
        </p:nvSpPr>
        <p:spPr>
          <a:xfrm>
            <a:off x="586842" y="1953059"/>
            <a:ext cx="4552823" cy="262492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9282" y="1262429"/>
            <a:ext cx="8976603" cy="2639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◆ネットワーク放映箇所</a:t>
            </a:r>
            <a:endParaRPr kumimoji="1" lang="en-US" altLang="ja-JP" sz="2400" b="1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メディアガイド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表記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149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駅・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322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lang="ja-JP" altLang="en-US" sz="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変更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後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800" b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147</a:t>
            </a:r>
            <a:r>
              <a:rPr lang="ja-JP" altLang="en-US" sz="1800" b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駅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315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※2021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月現在</a:t>
            </a:r>
            <a:r>
              <a:rPr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へ変更</a:t>
            </a:r>
            <a:endParaRPr lang="en-US" altLang="ja-JP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b="1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◆単駅放映箇所</a:t>
            </a:r>
            <a:endParaRPr lang="en-US" altLang="ja-JP" sz="2400" b="1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メディアガイド表記： </a:t>
            </a:r>
            <a:r>
              <a:rPr kumimoji="1"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113</a:t>
            </a:r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駅・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285</a:t>
            </a:r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endParaRPr kumimoji="1"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変更後： </a:t>
            </a:r>
            <a:r>
              <a:rPr kumimoji="1"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112</a:t>
            </a:r>
            <a:r>
              <a:rPr kumimoji="1"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駅・</a:t>
            </a:r>
            <a:r>
              <a:rPr kumimoji="1"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279</a:t>
            </a:r>
            <a:r>
              <a:rPr kumimoji="1"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※2021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月現在</a:t>
            </a:r>
            <a:r>
              <a:rPr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へ変更</a:t>
            </a:r>
            <a:endParaRPr lang="en-US" altLang="ja-JP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50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◆単駅価格変更内容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792" y="-4573"/>
            <a:ext cx="9902208" cy="56650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80076" y="-22839"/>
            <a:ext cx="5102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1" lang="ja-JP" altLang="en-US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年度カタログ変更内容</a:t>
            </a:r>
            <a:endParaRPr kumimoji="1" lang="ja-JP" altLang="en-US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3492095" y="4846521"/>
            <a:ext cx="295731" cy="975863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618852" y="254159"/>
            <a:ext cx="193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※2021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月更新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2707" y="606235"/>
            <a:ext cx="904437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年度メディアガイドの価格と面数を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一部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変更いたしました。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月にご案内した変更箇所に加えて、</a:t>
            </a:r>
            <a:r>
              <a:rPr kumimoji="1" lang="ja-JP" altLang="en-US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上野駅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面数と料金が変更となっております。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9671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541</TotalTime>
  <Words>117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ワークシート</vt:lpstr>
      <vt:lpstr>PowerPoint プレゼンテーション</vt:lpstr>
    </vt:vector>
  </TitlesOfParts>
  <Company>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面数・価格変更のお知らせ</dc:title>
  <dc:creator>105620 綱島　慎彦</dc:creator>
  <cp:lastModifiedBy>105620 坂井　優也</cp:lastModifiedBy>
  <cp:revision>35</cp:revision>
  <cp:lastPrinted>2021-05-07T04:02:40Z</cp:lastPrinted>
  <dcterms:created xsi:type="dcterms:W3CDTF">2020-12-23T22:29:51Z</dcterms:created>
  <dcterms:modified xsi:type="dcterms:W3CDTF">2021-06-21T04:50:13Z</dcterms:modified>
</cp:coreProperties>
</file>