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187" autoAdjust="0"/>
  </p:normalViewPr>
  <p:slideViewPr>
    <p:cSldViewPr>
      <p:cViewPr>
        <p:scale>
          <a:sx n="100" d="100"/>
          <a:sy n="100" d="100"/>
        </p:scale>
        <p:origin x="1914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03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11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30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22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50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0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21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14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3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7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99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068C-6002-4C5A-940A-4FC449A5184F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04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mailto:NDvision@j-retail.co.jp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mailto:NDvision@j-retail.co.jp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NDvision@j-retail.co.j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NDvision@j-retail.co.jp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oleObject" Target="../embeddings/oleObject1.bin"/><Relationship Id="rId3" Type="http://schemas.openxmlformats.org/officeDocument/2006/relationships/image" Target="../media/image2.png"/><Relationship Id="rId7" Type="http://schemas.openxmlformats.org/officeDocument/2006/relationships/image" Target="../media/image12.jpeg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jpeg"/><Relationship Id="rId11" Type="http://schemas.openxmlformats.org/officeDocument/2006/relationships/hyperlink" Target="mailto:NDvision@j-retail.co.jp" TargetMode="External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566840" y="157660"/>
            <a:ext cx="8161209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72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　　　　　　 </a:t>
            </a:r>
            <a:r>
              <a:rPr lang="ja-JP" altLang="en-US" sz="72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特価情報</a:t>
            </a:r>
            <a:endParaRPr lang="en-US" altLang="ja-JP" sz="7200" b="1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 smtClean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①ネットワークが</a:t>
            </a:r>
            <a:r>
              <a:rPr lang="en-US" altLang="ja-JP" sz="48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en-US" altLang="ja-JP" sz="48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48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48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en-US" altLang="ja-JP" sz="4800" b="1" dirty="0" smtClean="0">
              <a:solidFill>
                <a:schemeClr val="accent6">
                  <a:lumMod val="75000"/>
                </a:schemeClr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　　　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146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310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週間放映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※2021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現在の駅数・面数となります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400" b="1" dirty="0" smtClean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②単駅が</a:t>
            </a:r>
            <a:r>
              <a:rPr lang="en-US" altLang="ja-JP" sz="48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en-US" altLang="ja-JP" sz="48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48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48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en-US" altLang="ja-JP" sz="4800" b="1" dirty="0" smtClean="0">
              <a:solidFill>
                <a:srgbClr val="FFC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　　　 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111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274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で駅毎に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カ月間放映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※2021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現在の駅数・面数となります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③貸切ビジョンが</a:t>
            </a:r>
            <a:r>
              <a:rPr lang="en-US" altLang="ja-JP" sz="48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en-US" altLang="ja-JP" sz="4800" b="1" dirty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48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48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en-US" altLang="ja-JP" sz="4800" b="1" dirty="0" smtClean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　　　広告出稿期間中、貸切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放映</a:t>
            </a:r>
            <a:endParaRPr lang="en-US" altLang="ja-JP" sz="2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　　　　　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放映時間は毎日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時間放映で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素材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秒以内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(120MB)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と致します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10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6" name="Picture 4" descr="C:\Users\n_tsunashima\Desktop\20191216New次年度カタログ\耕文社送付分\カタログ構成素材\01色々\NDビジョンロゴ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22" y="208224"/>
            <a:ext cx="36766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378510" y="1392587"/>
            <a:ext cx="4387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:2021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~11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321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62034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①</a:t>
            </a:r>
            <a:r>
              <a:rPr lang="en-US" altLang="ja-JP" sz="2400" b="1" dirty="0" err="1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ビジョンの特価情報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ネットワーク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chemeClr val="accent6">
                  <a:lumMod val="75000"/>
                </a:schemeClr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838"/>
            <a:ext cx="8440737" cy="566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146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310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放映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できる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 ネットワークが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期間中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、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en-US" altLang="ja-JP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とおトク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にご利用いただけます。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東京都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駅、面数は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現在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の数値となります　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期間：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4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29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　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毎週月曜～日曜の期間、放映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商品：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　ネットワーク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・広告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料金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：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定価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万円→</a:t>
            </a:r>
            <a:r>
              <a:rPr lang="en-US" altLang="ja-JP" sz="18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154</a:t>
            </a:r>
            <a:r>
              <a:rPr lang="ja-JP" altLang="en-US" sz="18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・販売枠数：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・放映回数：延べ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万回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％で算出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~24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時まで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時間放映 </a:t>
            </a:r>
            <a:r>
              <a:rPr lang="en-US" altLang="ja-JP" sz="8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</a:rPr>
              <a:t>一部放映時間が店舗営業時間と同様の箇所もございます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1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1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料金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は税抜・グロスです。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申込み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が重複した場合は調整させて頂きます。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既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にお申込みいただいた件名、入札件名については対象外とさせて頂きます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販売状況によっては販売枠数の増減があります。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広告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内容は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特殊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な放映パターンなどをご希望の場合は、別途オプション料金が発生いたします。事前にお問い合わせください。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最低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露出回数は、緊急時放映支障を含め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4670425" y="2760663"/>
            <a:ext cx="1936750" cy="17002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6678613" y="2752725"/>
            <a:ext cx="2009775" cy="1716088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5530850" y="2524125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6" name="テキスト ボックス 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90501" y="6597352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7" name="テキスト ボックス 2"/>
          <p:cNvSpPr txBox="1">
            <a:spLocks noChangeArrowheads="1"/>
          </p:cNvSpPr>
          <p:nvPr/>
        </p:nvSpPr>
        <p:spPr bwMode="auto">
          <a:xfrm>
            <a:off x="5565215" y="661177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8" name="テキスト ボックス 2"/>
          <p:cNvSpPr txBox="1">
            <a:spLocks noChangeArrowheads="1"/>
          </p:cNvSpPr>
          <p:nvPr/>
        </p:nvSpPr>
        <p:spPr bwMode="auto">
          <a:xfrm>
            <a:off x="3929678" y="6611029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459706" y="6542088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chemeClr val="accent6">
                  <a:lumMod val="75000"/>
                </a:schemeClr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80" name="Picture 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851148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791441" y="6575424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68264" y="6550614"/>
            <a:ext cx="9307513" cy="419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4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5360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②</a:t>
            </a:r>
            <a:r>
              <a:rPr lang="en-US" altLang="ja-JP" sz="2400" b="1" dirty="0" err="1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ビジョンの特価情報</a:t>
            </a:r>
            <a:r>
              <a:rPr lang="en-US" altLang="ja-JP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単駅</a:t>
            </a:r>
            <a:r>
              <a:rPr lang="en-US" altLang="ja-JP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rgbClr val="FFC00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838"/>
            <a:ext cx="8440737" cy="571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111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274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で駅毎に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カ月間・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※3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放映できる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 単駅が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期間中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、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en-US" altLang="ja-JP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※4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とおトク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にご利用いただけます。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東京都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駅、面数は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現在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の数値となります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3.1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枠は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分毎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秒放映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　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カ月間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毎月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日～月末の期間、放映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・対象商品：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　単駅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・広告料金：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別紙料金表参照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・販売枠数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面で延べ約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4,800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カ月間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算出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~24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時まで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時間放映 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</a:rPr>
              <a:t>一部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</a:rPr>
              <a:t>放映時間が店舗営業時間と同様の箇所も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</a:rPr>
              <a:t>ございます。</a:t>
            </a:r>
            <a:endParaRPr lang="en-US" altLang="ja-JP" sz="8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料金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は税抜・グロスです。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申込み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が重複した場合は調整させて頂きます。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既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にお申込みいただいた件名、入札件名については対象外とさせて頂きます。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販売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状況によっては販売枠数の増減があります。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広告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内容は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特殊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な放映パターンなどをご希望の場合は、別途オプション料金が発生いたします。事前にお問い合わせください。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最低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露出回数は、緊急時放映支障を含め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4670425" y="2760663"/>
            <a:ext cx="1936750" cy="17002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6678613" y="2752725"/>
            <a:ext cx="2009775" cy="1716088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5530850" y="2524125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8" name="テキスト ボックス 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90501" y="6597352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5565215" y="661177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0" name="テキスト ボックス 2"/>
          <p:cNvSpPr txBox="1">
            <a:spLocks noChangeArrowheads="1"/>
          </p:cNvSpPr>
          <p:nvPr/>
        </p:nvSpPr>
        <p:spPr bwMode="auto">
          <a:xfrm>
            <a:off x="3929678" y="6611029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459706" y="6542088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FFC00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22" name="Picture 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851148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1791441" y="6575424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68264" y="6534072"/>
            <a:ext cx="9307513" cy="2998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0966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38" y="645752"/>
            <a:ext cx="8825358" cy="582510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FFC000"/>
              </a:solidFill>
            </a:endParaRPr>
          </a:p>
        </p:txBody>
      </p:sp>
      <p:sp>
        <p:nvSpPr>
          <p:cNvPr id="12291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32592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②別紙</a:t>
            </a:r>
            <a:r>
              <a:rPr lang="ja-JP" altLang="en-US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：料金表</a:t>
            </a:r>
            <a:r>
              <a:rPr lang="en-US" altLang="ja-JP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単駅</a:t>
            </a:r>
            <a:r>
              <a:rPr lang="en-US" altLang="ja-JP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rgbClr val="FFC00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2292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テキスト ボックス 18"/>
          <p:cNvSpPr txBox="1">
            <a:spLocks noChangeArrowheads="1"/>
          </p:cNvSpPr>
          <p:nvPr/>
        </p:nvSpPr>
        <p:spPr bwMode="auto">
          <a:xfrm>
            <a:off x="7110901" y="6275463"/>
            <a:ext cx="20762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現在</a:t>
            </a:r>
            <a:r>
              <a:rPr lang="ja-JP" altLang="en-US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の面数・価格となります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800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6539785"/>
            <a:ext cx="9144000" cy="1746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90501" y="6597352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5565215" y="661177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0" name="テキスト ボックス 2"/>
          <p:cNvSpPr txBox="1">
            <a:spLocks noChangeArrowheads="1"/>
          </p:cNvSpPr>
          <p:nvPr/>
        </p:nvSpPr>
        <p:spPr bwMode="auto">
          <a:xfrm>
            <a:off x="3929678" y="6611029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459706" y="6542088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FFC00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22" name="Picture 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851148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1791441" y="6575424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049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62867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③</a:t>
            </a:r>
            <a:r>
              <a:rPr lang="en-US" altLang="ja-JP" sz="2400" b="1" dirty="0" err="1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ビジョン</a:t>
            </a:r>
            <a:r>
              <a:rPr lang="ja-JP" altLang="en-US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の特価情報</a:t>
            </a:r>
            <a:r>
              <a:rPr lang="en-US" altLang="ja-JP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貸切ビジョン</a:t>
            </a:r>
            <a:r>
              <a:rPr lang="en-US" altLang="ja-JP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405"/>
            <a:ext cx="8440737" cy="564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JR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東日本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クロスステーション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が運営する店舗で視認性・情報発信力に最も優れた箇所に設置された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14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で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週間、貸切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放映できる貸切ビジョンが期間中、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en-US" altLang="ja-JP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※3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とおトク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にご利用いただけます。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設置駅、面数は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月現在の数値となります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放映時間は毎日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時間放映で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素材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秒以内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(120MB)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zh-TW" sz="14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zh-TW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10</a:t>
            </a:r>
            <a:r>
              <a:rPr lang="zh-TW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4</a:t>
            </a:r>
            <a:r>
              <a:rPr lang="zh-TW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zh-TW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zh-TW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zh-TW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zh-TW" altLang="en-US" sz="1400" dirty="0">
                <a:latin typeface="Meiryo UI" pitchFamily="50" charset="-128"/>
                <a:ea typeface="Meiryo UI" pitchFamily="50" charset="-128"/>
              </a:rPr>
              <a:t>週～</a:t>
            </a:r>
            <a:r>
              <a:rPr lang="en-US" altLang="zh-TW" sz="14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zh-TW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11</a:t>
            </a:r>
            <a:r>
              <a:rPr lang="zh-TW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29</a:t>
            </a:r>
            <a:r>
              <a:rPr lang="zh-TW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zh-TW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zh-TW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zh-TW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zh-TW" altLang="en-US" sz="1400" dirty="0">
                <a:latin typeface="Meiryo UI" pitchFamily="50" charset="-128"/>
                <a:ea typeface="Meiryo UI" pitchFamily="50" charset="-128"/>
              </a:rPr>
              <a:t>週　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zh-TW" altLang="en-US" sz="1400" dirty="0" smtClean="0">
                <a:latin typeface="Meiryo UI" pitchFamily="50" charset="-128"/>
                <a:ea typeface="Meiryo UI" pitchFamily="50" charset="-128"/>
              </a:rPr>
              <a:t>週間</a:t>
            </a:r>
            <a:endParaRPr lang="zh-TW" altLang="en-US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毎週月曜～日曜の期間、放映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・対象商品：</a:t>
            </a:r>
            <a:r>
              <a:rPr lang="en-US" altLang="ja-JP" sz="1400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ビジョン　貸切ビジョン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・広告料金：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別紙料金表参照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・放映回数：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面で延べ約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27,000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回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％で算出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秒にて算出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8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料金は税抜・グロスです。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申込みが重複した場合は調整させて頂きます。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既にお申込みいただいた件名、入札件名については対象外とさせて頂きます。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販売状況によっては販売枠数の増減があります。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広告内容は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特殊な放映パターンなどをご希望の場合は、別途オプション料金が発生いたします。事前にお問い合わせください。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最低露出回数は、緊急時放映支障を含め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5829133" y="1988840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34" name="Picture 14" descr="C:\Users\n_tsunashima\Desktop\20191216New次年度カタログ\耕文社送付分\カタログ構成素材\02貸切ビジョン\し新宿　ＮＤ新宿南口中央120インチ-合成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435" y="2207193"/>
            <a:ext cx="3274565" cy="2455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90501" y="6597352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5565215" y="661177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3929678" y="6611029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sp>
        <p:nvSpPr>
          <p:cNvPr id="20" name="テキスト ボックス 2"/>
          <p:cNvSpPr txBox="1">
            <a:spLocks noChangeArrowheads="1"/>
          </p:cNvSpPr>
          <p:nvPr/>
        </p:nvSpPr>
        <p:spPr bwMode="auto">
          <a:xfrm>
            <a:off x="459706" y="6542088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21" name="Picture 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851148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1791441" y="6575424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-76166" y="6567638"/>
            <a:ext cx="9307513" cy="329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60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56518" y="468313"/>
            <a:ext cx="9307513" cy="777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4185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③別紙：料金表</a:t>
            </a:r>
            <a:r>
              <a:rPr lang="en-US" altLang="ja-JP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貸切ビジョン</a:t>
            </a:r>
            <a:r>
              <a:rPr lang="en-US" altLang="ja-JP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509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6753804" y="3235791"/>
            <a:ext cx="1898277" cy="2000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の面数・価格となります</a:t>
            </a:r>
            <a:r>
              <a:rPr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　</a:t>
            </a:r>
            <a:endParaRPr lang="ja-JP" altLang="en-US" sz="7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7" name="Picture 10" descr="C:\Users\n_tsunashima\Desktop\20191216New次年度カタログ\耕文社送付分\カタログ構成素材\02貸切ビジョン\う上野　ＮＤ上野中央口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459" y="5058245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1" descr="C:\Users\n_tsunashima\Desktop\20191216New次年度カタログ\耕文社送付分\カタログ構成素材\02貸切ビジョン\え恵比寿　ＮＤ恵比寿-合成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447" y="5057189"/>
            <a:ext cx="1664798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C:\Users\n_tsunashima\Desktop\20191216New次年度カタログ\耕文社送付分\カタログ構成素材\02貸切ビジョン\し新宿　ＮＤ新宿 (70メイン)-合成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098" y="3545387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3" descr="C:\Users\n_tsunashima\Desktop\20191216New次年度カタログ\耕文社送付分\カタログ構成素材\02貸切ビジョン\し新宿　ＮＤ新宿南口中央70インチ-合成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695" y="3544799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C:\Users\n_tsunashima\Desktop\20191216New次年度カタログ\耕文社送付分\カタログ構成素材\02貸切ビジョン\し新宿　ＮＤ新宿南口中央120インチ-合成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62" y="3544800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5" descr="C:\Users\n_tsunashima\Desktop\20191216New次年度カタログ\耕文社送付分\カタログ構成素材\02貸切ビジョン\し品川　ＮＤ品川中央-合成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860" y="3545387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6" descr="C:\Users\n_tsunashima\Desktop\20191216New次年度カタログ\耕文社送付分\カタログ構成素材\02貸切ビジョン\と東京　ＮＤ東京京葉ストリート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61" y="5066871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テキスト ボックス 38"/>
          <p:cNvSpPr txBox="1"/>
          <p:nvPr/>
        </p:nvSpPr>
        <p:spPr>
          <a:xfrm>
            <a:off x="1375455" y="4811211"/>
            <a:ext cx="237244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新宿南口中央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×4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494853" y="4819205"/>
            <a:ext cx="194925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新宿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(80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751948" y="4811210"/>
            <a:ext cx="157254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品川中央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(47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×4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59670" y="6324670"/>
            <a:ext cx="21047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エキュート京葉ストリート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(90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22659" y="6324671"/>
            <a:ext cx="15933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上野中央口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852745" y="6324971"/>
            <a:ext cx="138820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恵比寿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(90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2911" y="3544799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37098" y="3544798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702860" y="3544797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品川駅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79661" y="5066871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806391" y="5058245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上野駅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714447" y="5061845"/>
            <a:ext cx="970385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恵比寿駅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990501" y="6597352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58" name="テキスト ボックス 2"/>
          <p:cNvSpPr txBox="1">
            <a:spLocks noChangeArrowheads="1"/>
          </p:cNvSpPr>
          <p:nvPr/>
        </p:nvSpPr>
        <p:spPr bwMode="auto">
          <a:xfrm>
            <a:off x="5565215" y="661177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59" name="テキスト ボックス 2"/>
          <p:cNvSpPr txBox="1">
            <a:spLocks noChangeArrowheads="1"/>
          </p:cNvSpPr>
          <p:nvPr/>
        </p:nvSpPr>
        <p:spPr bwMode="auto">
          <a:xfrm>
            <a:off x="3929678" y="6611029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pic>
        <p:nvPicPr>
          <p:cNvPr id="61" name="Picture 9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851148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テキスト ボックス 61"/>
          <p:cNvSpPr txBox="1"/>
          <p:nvPr/>
        </p:nvSpPr>
        <p:spPr>
          <a:xfrm>
            <a:off x="1791441" y="6575424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-1787" y="6531427"/>
            <a:ext cx="9144000" cy="17463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ボックス 2"/>
          <p:cNvSpPr txBox="1">
            <a:spLocks noChangeArrowheads="1"/>
          </p:cNvSpPr>
          <p:nvPr/>
        </p:nvSpPr>
        <p:spPr bwMode="auto">
          <a:xfrm>
            <a:off x="459706" y="6542088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416272"/>
              </p:ext>
            </p:extLst>
          </p:nvPr>
        </p:nvGraphicFramePr>
        <p:xfrm>
          <a:off x="696858" y="649465"/>
          <a:ext cx="7800761" cy="2612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ワークシート" r:id="rId13" imgW="12430288" imgH="4162412" progId="Excel.Sheet.12">
                  <p:embed/>
                </p:oleObj>
              </mc:Choice>
              <mc:Fallback>
                <p:oleObj name="ワークシート" r:id="rId13" imgW="12430288" imgH="41624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6858" y="649465"/>
                        <a:ext cx="7800761" cy="26124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78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1292</Words>
  <Application>Microsoft Office PowerPoint</Application>
  <PresentationFormat>画面に合わせる (4:3)</PresentationFormat>
  <Paragraphs>160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全商品30%off！！</dc:title>
  <dc:creator>綱島慎彦</dc:creator>
  <cp:lastModifiedBy>105620 坂井　優也</cp:lastModifiedBy>
  <cp:revision>50</cp:revision>
  <cp:lastPrinted>2021-05-07T06:09:39Z</cp:lastPrinted>
  <dcterms:created xsi:type="dcterms:W3CDTF">2020-08-11T07:15:25Z</dcterms:created>
  <dcterms:modified xsi:type="dcterms:W3CDTF">2021-09-24T00:01:39Z</dcterms:modified>
</cp:coreProperties>
</file>