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3"/>
  </p:notesMasterIdLst>
  <p:sldIdLst>
    <p:sldId id="33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FF"/>
    <a:srgbClr val="0000FF"/>
    <a:srgbClr val="FFFF66"/>
    <a:srgbClr val="0000CC"/>
    <a:srgbClr val="00CC00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993" autoAdjust="0"/>
  </p:normalViewPr>
  <p:slideViewPr>
    <p:cSldViewPr snapToGrid="0">
      <p:cViewPr varScale="1">
        <p:scale>
          <a:sx n="81" d="100"/>
          <a:sy n="81" d="100"/>
        </p:scale>
        <p:origin x="9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635" tIns="45317" rIns="90635" bIns="45317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0635" tIns="45317" rIns="90635" bIns="45317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E9AB1B-3199-4C32-BEE9-3B42E9160CEA}" type="datetimeFigureOut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5" tIns="45317" rIns="90635" bIns="45317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38650"/>
          </a:xfrm>
          <a:prstGeom prst="rect">
            <a:avLst/>
          </a:prstGeom>
        </p:spPr>
        <p:txBody>
          <a:bodyPr vert="horz" lIns="90635" tIns="45317" rIns="90635" bIns="4531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635" tIns="45317" rIns="90635" bIns="45317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6350" y="9371013"/>
            <a:ext cx="2917825" cy="493712"/>
          </a:xfrm>
          <a:prstGeom prst="rect">
            <a:avLst/>
          </a:prstGeom>
        </p:spPr>
        <p:txBody>
          <a:bodyPr vert="horz" wrap="square" lIns="90635" tIns="45317" rIns="90635" bIns="45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A8ADBE9-D362-4258-B497-D810E9B09F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08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F91B-6532-4D97-A5D0-560BE389EC7C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B005DABE-5626-4C0D-8E74-62204DA1E1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778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FE6A-E468-4F3E-B345-B8FE96D8D7DA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7028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B56F-44FD-4510-BBA8-AA1B64F3298A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876691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954A-4933-4064-8F60-BDF942A2075F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DB20F913-D159-4C3F-A16B-15DE87887D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587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A6C8-2B60-4846-B003-97DE6C6FF29C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FB336A89-4AED-4168-BA13-6F1A2A806F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673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A8436-4700-45BF-BC37-A618CE143809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40DD61D3-DB07-44DD-B296-59949915EA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27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32FE-1C42-476F-BF9C-872747176420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A8D72842-8410-44C4-98FA-46D8BC2BA6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095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D63F-8A52-4DA0-91FA-A42E4B6864EE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A8AA05F3-2BF6-4FBD-A5E4-F8FF0333F7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04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1DD9C-3C43-454F-8B59-80302BEA9483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F7CA36F5-72E4-47B2-B6AE-1C120C5BA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089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ED07-2144-47F3-AA73-71CF4DA9FF43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797786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BFD8-663E-4724-BB21-BD41F2DB0C3C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1EAF10A6-CE8D-4B20-90B0-989B103A8B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71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A80A0CE-8447-454A-910A-B50A7DD8EF41}" type="datetime1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7" r:id="rId1"/>
    <p:sldLayoutId id="2147485368" r:id="rId2"/>
    <p:sldLayoutId id="2147485369" r:id="rId3"/>
    <p:sldLayoutId id="2147485370" r:id="rId4"/>
    <p:sldLayoutId id="2147485371" r:id="rId5"/>
    <p:sldLayoutId id="2147485372" r:id="rId6"/>
    <p:sldLayoutId id="2147485373" r:id="rId7"/>
    <p:sldLayoutId id="2147485364" r:id="rId8"/>
    <p:sldLayoutId id="2147485374" r:id="rId9"/>
    <p:sldLayoutId id="2147485365" r:id="rId10"/>
    <p:sldLayoutId id="214748536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28" y="4004975"/>
            <a:ext cx="4445365" cy="2500779"/>
          </a:xfrm>
          <a:prstGeom prst="rect">
            <a:avLst/>
          </a:prstGeom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ゲーム・エンタメ系限定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超特価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0" y="782038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5" y="793151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5" y="2013853"/>
            <a:ext cx="6725067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■特価条件　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ゲーム、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TV</a:t>
            </a:r>
            <a:r>
              <a:rPr lang="ja-JP" altLang="en-US" sz="1200" b="1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映画、アニメ、音楽、イベント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等の告知、およびそれらのチケット販売告知など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■放映期間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zh-TW" sz="1200" b="1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13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週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～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29</a:t>
            </a:r>
            <a:r>
              <a:rPr lang="zh-TW" altLang="en-US" sz="1200" b="1" dirty="0" smtClean="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zh-TW" sz="12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0350" y="1257284"/>
            <a:ext cx="8025462" cy="64794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37" y="1302411"/>
            <a:ext cx="8074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ゲーム・エンタメ系広告限定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で、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音が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出る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146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310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ビジョンの「ネットワーク」を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オフの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sp>
        <p:nvSpPr>
          <p:cNvPr id="31" name="テキスト ボックス 15"/>
          <p:cNvSpPr txBox="1">
            <a:spLocks noChangeArrowheads="1"/>
          </p:cNvSpPr>
          <p:nvPr/>
        </p:nvSpPr>
        <p:spPr bwMode="auto">
          <a:xfrm>
            <a:off x="5447997" y="4564868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事項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クライアント</a:t>
            </a: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競技、パチンコ店・製造メーカー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貸金業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等）は対象外です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する場合がございます。</a:t>
            </a:r>
            <a:endParaRPr lang="ja-JP" altLang="en-US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1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2" y="2425336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0" y="3948870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714707" y="3451896"/>
            <a:ext cx="942893" cy="3971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707" y="3515955"/>
            <a:ext cx="942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385695" y="6542162"/>
            <a:ext cx="135165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テキスト ボックス 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24958" y="6589469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5399672" y="6603896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3764135" y="6603146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pic>
        <p:nvPicPr>
          <p:cNvPr id="46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685605" y="6661999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1625898" y="6567541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98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15728</TotalTime>
  <Words>302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エンタメ広告限定 特価</dc:title>
  <dc:creator>kawasey</dc:creator>
  <cp:lastModifiedBy>105620 坂井　優也</cp:lastModifiedBy>
  <cp:revision>1290</cp:revision>
  <cp:lastPrinted>2021-07-09T00:23:25Z</cp:lastPrinted>
  <dcterms:created xsi:type="dcterms:W3CDTF">2009-08-12T09:08:30Z</dcterms:created>
  <dcterms:modified xsi:type="dcterms:W3CDTF">2021-09-30T00:39:47Z</dcterms:modified>
</cp:coreProperties>
</file>