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62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7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52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32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25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59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39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13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4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87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1426-1445-469E-A52F-7701FADA9774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B6FC6-FA0E-4E0A-82FD-8B26E403A1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16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Dvision@j-retail.co.jp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58" y="3959706"/>
            <a:ext cx="4522438" cy="2544625"/>
          </a:xfrm>
          <a:prstGeom prst="rect">
            <a:avLst/>
          </a:prstGeom>
        </p:spPr>
      </p:pic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0" y="5651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tl" rotWithShape="0">
              <a:schemeClr val="tx1">
                <a:lumMod val="50000"/>
                <a:lumOff val="50000"/>
                <a:alpha val="1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エンタメ系広告限定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220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と超特価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!!</a:t>
            </a:r>
            <a:endParaRPr lang="ja-JP" altLang="en-US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Picture 30" descr="C:\Users\n_tsunashima\Desktop\HPチーム\03デジタルサイネージ\02画像\音符合体ロゴ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20" y="25348"/>
            <a:ext cx="171513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L 字 23"/>
          <p:cNvSpPr/>
          <p:nvPr/>
        </p:nvSpPr>
        <p:spPr>
          <a:xfrm>
            <a:off x="260354" y="782039"/>
            <a:ext cx="3770313" cy="361951"/>
          </a:xfrm>
          <a:prstGeom prst="corner">
            <a:avLst>
              <a:gd name="adj1" fmla="val 9375"/>
              <a:gd name="adj2" fmla="val 15625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5" name="テキスト ボックス 15"/>
          <p:cNvSpPr txBox="1">
            <a:spLocks noChangeArrowheads="1"/>
          </p:cNvSpPr>
          <p:nvPr/>
        </p:nvSpPr>
        <p:spPr bwMode="auto">
          <a:xfrm>
            <a:off x="320678" y="793254"/>
            <a:ext cx="90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latin typeface="メイリオ" pitchFamily="50" charset="-128"/>
                <a:ea typeface="メイリオ" pitchFamily="50" charset="-128"/>
              </a:rPr>
              <a:t>商品概要</a:t>
            </a:r>
          </a:p>
        </p:txBody>
      </p:sp>
      <p:sp>
        <p:nvSpPr>
          <p:cNvPr id="26" name="テキスト ボックス 38"/>
          <p:cNvSpPr txBox="1">
            <a:spLocks noChangeArrowheads="1"/>
          </p:cNvSpPr>
          <p:nvPr/>
        </p:nvSpPr>
        <p:spPr bwMode="auto">
          <a:xfrm>
            <a:off x="117478" y="2013854"/>
            <a:ext cx="6725067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■特価条件　　　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TV</a:t>
            </a:r>
            <a:r>
              <a:rPr lang="ja-JP" altLang="en-US" sz="1200" b="1" dirty="0" err="1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、</a:t>
            </a:r>
            <a:r>
              <a:rPr lang="ja-JP" altLang="en-US" sz="12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映画、アニメ、ゲーム、音楽、イベント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等の告知、およびそれらのチケット販売告知など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　　　　　　　　　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ご不明な点は担当者までお問合せ下さい。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■ユニット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	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2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ビジョン　ネットワーク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■設定枠数　　　各週先着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枠限定</a:t>
            </a:r>
            <a:endParaRPr lang="en-US" altLang="ja-JP" sz="1200" b="1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■放映期間　　　</a:t>
            </a:r>
            <a:r>
              <a:rPr lang="en-US" altLang="zh-TW" sz="1200" b="1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12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日週～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31</a:t>
            </a:r>
            <a:r>
              <a:rPr lang="zh-TW" altLang="en-US" sz="1200" b="1" dirty="0">
                <a:latin typeface="Meiryo UI" pitchFamily="50" charset="-128"/>
                <a:ea typeface="Meiryo UI" pitchFamily="50" charset="-128"/>
              </a:rPr>
              <a:t>日週</a:t>
            </a:r>
            <a:endParaRPr lang="en-US" altLang="zh-TW" sz="1200" b="1" dirty="0"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■料金　　　　　　定価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)                     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9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8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税抜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2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■放映箇所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60351" y="1257286"/>
            <a:ext cx="8025463" cy="647947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正方形/長方形 109"/>
          <p:cNvSpPr>
            <a:spLocks noChangeArrowheads="1"/>
          </p:cNvSpPr>
          <p:nvPr/>
        </p:nvSpPr>
        <p:spPr bwMode="auto">
          <a:xfrm>
            <a:off x="261940" y="1302414"/>
            <a:ext cx="8074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エンタメ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系広告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限定！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”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横型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„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&amp;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 ”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音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が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出る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„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145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309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で放映できる</a:t>
            </a:r>
            <a:r>
              <a:rPr lang="en-US" altLang="ja-JP" sz="16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ビジョン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の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「ネットワーク」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枠を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98</a:t>
            </a:r>
            <a:r>
              <a:rPr lang="ja-JP" altLang="en-US" sz="16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で販売致します。</a:t>
            </a:r>
          </a:p>
        </p:txBody>
      </p:sp>
      <p:sp>
        <p:nvSpPr>
          <p:cNvPr id="31" name="テキスト ボックス 15"/>
          <p:cNvSpPr txBox="1">
            <a:spLocks noChangeArrowheads="1"/>
          </p:cNvSpPr>
          <p:nvPr/>
        </p:nvSpPr>
        <p:spPr bwMode="auto">
          <a:xfrm>
            <a:off x="5447998" y="4564869"/>
            <a:ext cx="334899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注意事項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販売状況によっては販売枠数の増減があります。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広告内容は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商品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サービスを原則とします。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料金は税抜・グロスです。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申込みが重複した場合は調整させて頂きます。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規制業種クライアント</a:t>
            </a: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公営競技、パチンコ店・製造メーカー、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貸金業等）は対象外です。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ja-JP" altLang="en-US" sz="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放映駅・面数は駅構内の特情や店舗営業状況により変更</a:t>
            </a:r>
            <a:endParaRPr lang="en-US" altLang="ja-JP" sz="1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する場合がございます。</a:t>
            </a:r>
          </a:p>
        </p:txBody>
      </p:sp>
      <p:pic>
        <p:nvPicPr>
          <p:cNvPr id="33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5180456" y="2432374"/>
            <a:ext cx="1718752" cy="1509451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7012094" y="2425339"/>
            <a:ext cx="1784899" cy="152351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15"/>
          <p:cNvSpPr txBox="1">
            <a:spLocks noChangeArrowheads="1"/>
          </p:cNvSpPr>
          <p:nvPr/>
        </p:nvSpPr>
        <p:spPr bwMode="auto">
          <a:xfrm>
            <a:off x="5827203" y="3948874"/>
            <a:ext cx="22333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2714709" y="3451899"/>
            <a:ext cx="942893" cy="39715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709" y="3515957"/>
            <a:ext cx="942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55%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オフ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0" y="536579"/>
            <a:ext cx="9144000" cy="539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0" y="6550028"/>
            <a:ext cx="9144000" cy="174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385695" y="6542163"/>
            <a:ext cx="1351652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2" name="テキスト ボックス 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24962" y="6589472"/>
            <a:ext cx="16562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4" name="テキスト ボックス 2"/>
          <p:cNvSpPr txBox="1">
            <a:spLocks noChangeArrowheads="1"/>
          </p:cNvSpPr>
          <p:nvPr/>
        </p:nvSpPr>
        <p:spPr bwMode="auto">
          <a:xfrm>
            <a:off x="5399672" y="660389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5" name="テキスト ボックス 2"/>
          <p:cNvSpPr txBox="1">
            <a:spLocks noChangeArrowheads="1"/>
          </p:cNvSpPr>
          <p:nvPr/>
        </p:nvSpPr>
        <p:spPr bwMode="auto">
          <a:xfrm>
            <a:off x="3764137" y="6603150"/>
            <a:ext cx="17043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商品戦略部販売促進ユニット</a:t>
            </a:r>
          </a:p>
        </p:txBody>
      </p:sp>
      <p:pic>
        <p:nvPicPr>
          <p:cNvPr id="46" name="Picture 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685609" y="6662000"/>
            <a:ext cx="156937" cy="11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テキスト ボックス 46"/>
          <p:cNvSpPr txBox="1"/>
          <p:nvPr/>
        </p:nvSpPr>
        <p:spPr>
          <a:xfrm>
            <a:off x="1625899" y="6567545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</a:p>
        </p:txBody>
      </p:sp>
    </p:spTree>
    <p:extLst>
      <p:ext uri="{BB962C8B-B14F-4D97-AF65-F5344CB8AC3E}">
        <p14:creationId xmlns:p14="http://schemas.microsoft.com/office/powerpoint/2010/main" val="17491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302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エンタメ割</dc:title>
  <dc:creator>105620 坂井　優也</dc:creator>
  <cp:lastModifiedBy>105620 坂井　優也</cp:lastModifiedBy>
  <cp:revision>9</cp:revision>
  <dcterms:created xsi:type="dcterms:W3CDTF">2021-10-25T00:36:40Z</dcterms:created>
  <dcterms:modified xsi:type="dcterms:W3CDTF">2021-11-15T02:34:59Z</dcterms:modified>
</cp:coreProperties>
</file>