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88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74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14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61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44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816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460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02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250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064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4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99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15980-B21F-4976-AA6E-B3542CFACD5E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907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000" y="4437687"/>
            <a:ext cx="9166881" cy="2227285"/>
          </a:xfrm>
          <a:prstGeom prst="rect">
            <a:avLst/>
          </a:prstGeom>
        </p:spPr>
      </p:pic>
      <p:sp>
        <p:nvSpPr>
          <p:cNvPr id="11" name="ホームベース 10"/>
          <p:cNvSpPr/>
          <p:nvPr/>
        </p:nvSpPr>
        <p:spPr>
          <a:xfrm>
            <a:off x="518027" y="3410466"/>
            <a:ext cx="4528081" cy="262492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ホームベース 9"/>
          <p:cNvSpPr/>
          <p:nvPr/>
        </p:nvSpPr>
        <p:spPr>
          <a:xfrm>
            <a:off x="505657" y="2330681"/>
            <a:ext cx="4552823" cy="262492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0214" y="1627624"/>
            <a:ext cx="8976603" cy="2639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◆ネットワーク放映箇所</a:t>
            </a:r>
            <a:endParaRPr kumimoji="1" lang="en-US" altLang="ja-JP" sz="2400" b="1" dirty="0" smtClean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メディアガイド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表記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149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駅・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322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r>
              <a:rPr lang="ja-JP" altLang="en-US" sz="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変更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後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145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駅・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309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※2021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現在</a:t>
            </a:r>
            <a:r>
              <a:rPr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へ変更</a:t>
            </a:r>
            <a:endParaRPr lang="en-US" altLang="ja-JP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b="1" dirty="0" smtClean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◆単駅放映</a:t>
            </a:r>
            <a:r>
              <a:rPr lang="ja-JP" altLang="en-US" sz="2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箇所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月のお知らせから変更なし）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メディアガイド表記： </a:t>
            </a:r>
            <a:r>
              <a:rPr kumimoji="1"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113</a:t>
            </a:r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駅・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285</a:t>
            </a:r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endParaRPr kumimoji="1" lang="en-US" altLang="ja-JP" sz="1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変更後： </a:t>
            </a:r>
            <a:r>
              <a:rPr kumimoji="1" lang="en-US" altLang="ja-JP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111</a:t>
            </a:r>
            <a:r>
              <a:rPr kumimoji="1"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駅・</a:t>
            </a:r>
            <a:r>
              <a:rPr kumimoji="1" lang="en-US" altLang="ja-JP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274</a:t>
            </a:r>
            <a:r>
              <a:rPr kumimoji="1"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※2021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月現在</a:t>
            </a:r>
            <a:r>
              <a:rPr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へ変更</a:t>
            </a:r>
            <a:endParaRPr lang="en-US" altLang="ja-JP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900" dirty="0" smtClean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◆単駅価格変更内容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792" y="-4573"/>
            <a:ext cx="9902208" cy="61664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52100" y="9355"/>
            <a:ext cx="51026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kumimoji="1" lang="ja-JP" altLang="en-US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年度カタログ変更内容</a:t>
            </a:r>
            <a:endParaRPr kumimoji="1" lang="ja-JP" altLang="en-US" sz="3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右矢印 12"/>
          <p:cNvSpPr/>
          <p:nvPr/>
        </p:nvSpPr>
        <p:spPr>
          <a:xfrm>
            <a:off x="2101701" y="5365493"/>
            <a:ext cx="173423" cy="485509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618852" y="254159"/>
            <a:ext cx="1935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※2021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月更新</a:t>
            </a:r>
            <a:endParaRPr kumimoji="1"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0214" y="746487"/>
            <a:ext cx="93441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年度メディアガイドの面数を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一部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変更いたしました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月にお知らせした駅数・面数から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都賀駅</a:t>
            </a:r>
            <a:r>
              <a: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NDK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都賀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改札内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6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kumimoji="1" lang="ja-JP" altLang="en-US" sz="16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減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面し、ネットワークは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145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駅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309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面となります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なお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、料金に変更はございません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当該駅は単駅メニューには含まれておりません。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右矢印 23"/>
          <p:cNvSpPr/>
          <p:nvPr/>
        </p:nvSpPr>
        <p:spPr>
          <a:xfrm>
            <a:off x="6876390" y="5365493"/>
            <a:ext cx="173423" cy="485509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123792" y="4222088"/>
            <a:ext cx="25697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 変更箇所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986386" y="2276405"/>
            <a:ext cx="3600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減駅：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都賀、八幡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宿、蘇我、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市ヶ谷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減面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：下記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面＋ 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NDK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八幡宿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改札外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面、</a:t>
            </a:r>
            <a:r>
              <a:rPr lang="en-US" altLang="ja-JP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NDK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都賀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改札内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003441" y="3378659"/>
            <a:ext cx="3600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減駅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：蘇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我、市ヶ谷</a:t>
            </a:r>
          </a:p>
          <a:p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減面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：下記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20000" y="4177367"/>
            <a:ext cx="25697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年４、</a:t>
            </a:r>
            <a:r>
              <a:rPr kumimoji="1"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 変更箇所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249710" y="6619285"/>
            <a:ext cx="36002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大宮駅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面増となります。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9671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1070</TotalTime>
  <Words>219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面数・価格変更のお知らせ</dc:title>
  <dc:creator>105620 綱島　慎彦</dc:creator>
  <cp:lastModifiedBy>105620 坂井　優也</cp:lastModifiedBy>
  <cp:revision>52</cp:revision>
  <cp:lastPrinted>2021-09-30T01:06:00Z</cp:lastPrinted>
  <dcterms:created xsi:type="dcterms:W3CDTF">2020-12-23T22:29:51Z</dcterms:created>
  <dcterms:modified xsi:type="dcterms:W3CDTF">2021-11-12T05:45:16Z</dcterms:modified>
</cp:coreProperties>
</file>