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87" autoAdjust="0"/>
  </p:normalViewPr>
  <p:slideViewPr>
    <p:cSldViewPr>
      <p:cViewPr varScale="1">
        <p:scale>
          <a:sx n="81" d="100"/>
          <a:sy n="81" d="100"/>
        </p:scale>
        <p:origin x="8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03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1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30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0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0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1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4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7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9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068C-6002-4C5A-940A-4FC449A5184F}" type="datetimeFigureOut">
              <a:rPr kumimoji="1" lang="ja-JP" altLang="en-US" smtClean="0"/>
              <a:t>2021/12/21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04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mailto:NDvision@j-retail.co.jp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93158" y="692696"/>
            <a:ext cx="9307513" cy="457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00B050"/>
              </a:solidFill>
            </a:endParaRPr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5392" y="169720"/>
            <a:ext cx="58828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2400" b="1" dirty="0" err="1" smtClean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 smtClean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rPr>
              <a:t>ビジョン</a:t>
            </a:r>
            <a:r>
              <a:rPr lang="ja-JP" altLang="en-US" sz="2400" b="1" dirty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rPr>
              <a:t>の</a:t>
            </a:r>
            <a:r>
              <a:rPr lang="ja-JP" altLang="en-US" sz="2400" b="1" dirty="0" smtClean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rPr>
              <a:t>ネットワークが</a:t>
            </a:r>
            <a:r>
              <a:rPr lang="en-US" altLang="ja-JP" sz="2400" b="1" dirty="0" smtClean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rPr>
              <a:t>30%</a:t>
            </a:r>
            <a:r>
              <a:rPr lang="ja-JP" altLang="en-US" sz="2400" b="1" dirty="0" smtClean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ja-JP" altLang="en-US" sz="2400" b="1" dirty="0">
              <a:solidFill>
                <a:srgbClr val="00B0F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2651" y="175657"/>
            <a:ext cx="1455961" cy="462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179512" y="861037"/>
            <a:ext cx="8440737" cy="5249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145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308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4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4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放映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できる</a:t>
            </a:r>
            <a:r>
              <a:rPr lang="en-US" altLang="ja-JP" sz="1400" b="1" dirty="0" err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ビジョン 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が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期間中、</a:t>
            </a:r>
            <a:r>
              <a:rPr lang="en-US" altLang="ja-JP" sz="16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30%</a:t>
            </a:r>
            <a:r>
              <a:rPr lang="ja-JP" altLang="en-US" sz="16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とおトクにご利用いただけます。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東京都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月現在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の数値となります　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7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週～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28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　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　</a:t>
            </a:r>
            <a:r>
              <a:rPr lang="en-US" altLang="ja-JP" sz="11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100" dirty="0">
                <a:latin typeface="Meiryo UI" pitchFamily="50" charset="-128"/>
                <a:ea typeface="Meiryo UI" pitchFamily="50" charset="-128"/>
              </a:rPr>
              <a:t>月も同条件で割引実施中！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！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毎週月曜～日曜の期間、放映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・広告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定価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万円→</a:t>
            </a:r>
            <a:r>
              <a:rPr lang="en-US" altLang="ja-JP" sz="18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154</a:t>
            </a:r>
            <a:r>
              <a:rPr lang="ja-JP" altLang="en-US" sz="18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(30%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500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・放映回数：延べ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万回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％で算出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~24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時まで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時間放映 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一部放映時間が店舗営業時間と同様の箇所もございます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0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1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注意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</a:rPr>
              <a:t>事項</a:t>
            </a:r>
            <a:endParaRPr lang="en-US" altLang="ja-JP" sz="16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は税抜・グロスです。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3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申込み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が重複した場合は調整させて頂きます。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3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既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にお申込みいただいた件名、入札件名については対象外とさせて頂きます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3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3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広告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内容は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2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3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特殊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な放映パターンなどをご希望の場合は、別途オプション料金が発生いたします。事前にお問い合わせください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3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2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最低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露出回数は、緊急時放映支障を含め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</a:rPr>
              <a:t>％稼働時の回数とします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2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1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600" b="1" dirty="0" smtClean="0">
                <a:latin typeface="Meiryo UI" pitchFamily="50" charset="-128"/>
                <a:ea typeface="Meiryo UI" pitchFamily="50" charset="-128"/>
              </a:rPr>
              <a:t>●単駅、貸切ビジョンの割引については、お問い合わせください。</a:t>
            </a:r>
            <a:endParaRPr lang="ja-JP" altLang="en-US" sz="1600" b="1" dirty="0"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522003" y="2592664"/>
            <a:ext cx="1991624" cy="1748384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672693" y="2592664"/>
            <a:ext cx="2075771" cy="177244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372779" y="2328165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6" name="テキスト ボックス 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7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8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00B0F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00B0F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80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93158" y="6535210"/>
            <a:ext cx="9307513" cy="4197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43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355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全商品30%off！！</dc:title>
  <dc:creator>綱島慎彦</dc:creator>
  <cp:lastModifiedBy>105620 坂井　優也</cp:lastModifiedBy>
  <cp:revision>75</cp:revision>
  <cp:lastPrinted>2021-12-21T00:54:42Z</cp:lastPrinted>
  <dcterms:created xsi:type="dcterms:W3CDTF">2020-08-11T07:15:25Z</dcterms:created>
  <dcterms:modified xsi:type="dcterms:W3CDTF">2021-12-21T02:21:14Z</dcterms:modified>
</cp:coreProperties>
</file>