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62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5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2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25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9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39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13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4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1426-1445-469E-A52F-7701FADA9774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16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6" y="4013621"/>
            <a:ext cx="4313809" cy="2427075"/>
          </a:xfrm>
          <a:prstGeom prst="rect">
            <a:avLst/>
          </a:prstGeom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5651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エンタメ系広告限定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と超特価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0" y="25348"/>
            <a:ext cx="171513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4" y="782039"/>
            <a:ext cx="3770313" cy="361951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78" y="793254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117478" y="2013854"/>
            <a:ext cx="6725067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■特価条件　　　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TV</a:t>
            </a:r>
            <a:r>
              <a:rPr lang="ja-JP" altLang="en-US" sz="1200" b="1" dirty="0" err="1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、</a:t>
            </a: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映画、アニメ、ゲーム、音楽、イベント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等の告知、およびそれらのチケット販売告知など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限定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■放映期間　　　</a:t>
            </a:r>
            <a:r>
              <a:rPr lang="en-US" altLang="zh-TW" sz="1200" b="1" dirty="0" smtClean="0">
                <a:latin typeface="Meiryo UI" pitchFamily="50" charset="-128"/>
                <a:ea typeface="Meiryo UI" pitchFamily="50" charset="-128"/>
              </a:rPr>
              <a:t>202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日週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　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　　　　　　　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月も同条件で割引実施中！</a:t>
            </a:r>
            <a:endParaRPr lang="en-US" altLang="zh-TW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60351" y="1257286"/>
            <a:ext cx="8025463" cy="64794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261940" y="1302414"/>
            <a:ext cx="8074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エンタメ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系広告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限定！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”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 ”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音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が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出る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1600" b="1" smtClean="0">
                <a:latin typeface="Meiryo UI" pitchFamily="50" charset="-128"/>
                <a:ea typeface="Meiryo UI" pitchFamily="50" charset="-128"/>
              </a:rPr>
              <a:t>308</a:t>
            </a:r>
            <a:r>
              <a:rPr lang="ja-JP" altLang="en-US" sz="1600" b="1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の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「ネットワーク」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枠を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98</a:t>
            </a:r>
            <a:r>
              <a:rPr lang="ja-JP" altLang="en-US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sp>
        <p:nvSpPr>
          <p:cNvPr id="31" name="テキスト ボックス 15"/>
          <p:cNvSpPr txBox="1">
            <a:spLocks noChangeArrowheads="1"/>
          </p:cNvSpPr>
          <p:nvPr/>
        </p:nvSpPr>
        <p:spPr bwMode="auto">
          <a:xfrm>
            <a:off x="5447998" y="4564869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注意事項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規制業種クライアント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公営競技、パチンコ店・製造メーカー、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貸金業等）は対象外です。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する場合がございます。</a:t>
            </a: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432374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4" y="2425339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3" y="3948874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706826" y="3609555"/>
            <a:ext cx="942893" cy="39715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06825" y="3673331"/>
            <a:ext cx="942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55%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0" y="536579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50028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385695" y="6542163"/>
            <a:ext cx="135165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2" name="テキスト ボックス 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24962" y="6589472"/>
            <a:ext cx="1656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テキスト ボックス 2"/>
          <p:cNvSpPr txBox="1">
            <a:spLocks noChangeArrowheads="1"/>
          </p:cNvSpPr>
          <p:nvPr/>
        </p:nvSpPr>
        <p:spPr bwMode="auto">
          <a:xfrm>
            <a:off x="5399672" y="660389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3764137" y="6603150"/>
            <a:ext cx="17043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商品戦略部販売促進ユニット</a:t>
            </a:r>
          </a:p>
        </p:txBody>
      </p:sp>
      <p:pic>
        <p:nvPicPr>
          <p:cNvPr id="46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685609" y="6662000"/>
            <a:ext cx="156937" cy="11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1625899" y="6567545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17491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322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エンタメ割</dc:title>
  <dc:creator>105620 坂井　優也</dc:creator>
  <cp:lastModifiedBy>105620 坂井　優也</cp:lastModifiedBy>
  <cp:revision>15</cp:revision>
  <cp:lastPrinted>2021-12-21T00:54:16Z</cp:lastPrinted>
  <dcterms:created xsi:type="dcterms:W3CDTF">2021-10-25T00:36:40Z</dcterms:created>
  <dcterms:modified xsi:type="dcterms:W3CDTF">2021-12-21T02:20:31Z</dcterms:modified>
</cp:coreProperties>
</file>