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43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8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47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5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65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95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08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82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4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28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61C10-6F6C-466A-B60F-7A124230A7F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9CC9-367F-4FC4-8B53-B2E933F3F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98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Dvision@j-retail.co.jp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06" y="4013621"/>
            <a:ext cx="4313809" cy="2427075"/>
          </a:xfrm>
          <a:prstGeom prst="rect">
            <a:avLst/>
          </a:prstGeom>
        </p:spPr>
      </p:pic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260356" y="3215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感染症対策広告限定！ネットワーク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万円が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と超特価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!!</a:t>
            </a:r>
            <a:endParaRPr lang="ja-JP" altLang="en-US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Picture 30" descr="C:\Users\n_tsunashima\Desktop\HPチーム\03デジタルサイネージ\02画像\音符合体ロゴ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22" y="25348"/>
            <a:ext cx="171513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L 字 23"/>
          <p:cNvSpPr/>
          <p:nvPr/>
        </p:nvSpPr>
        <p:spPr>
          <a:xfrm>
            <a:off x="260356" y="734445"/>
            <a:ext cx="3770313" cy="361951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5" name="テキスト ボックス 15"/>
          <p:cNvSpPr txBox="1">
            <a:spLocks noChangeArrowheads="1"/>
          </p:cNvSpPr>
          <p:nvPr/>
        </p:nvSpPr>
        <p:spPr bwMode="auto">
          <a:xfrm>
            <a:off x="320680" y="745660"/>
            <a:ext cx="90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メイリオ" pitchFamily="50" charset="-128"/>
                <a:ea typeface="メイリオ" pitchFamily="50" charset="-128"/>
              </a:rPr>
              <a:t>商品概要</a:t>
            </a:r>
          </a:p>
        </p:txBody>
      </p:sp>
      <p:sp>
        <p:nvSpPr>
          <p:cNvPr id="26" name="テキスト ボックス 38"/>
          <p:cNvSpPr txBox="1">
            <a:spLocks noChangeArrowheads="1"/>
          </p:cNvSpPr>
          <p:nvPr/>
        </p:nvSpPr>
        <p:spPr bwMode="auto">
          <a:xfrm>
            <a:off x="86679" y="1934550"/>
            <a:ext cx="6577013" cy="233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■特価条件　　　</a:t>
            </a:r>
            <a:r>
              <a:rPr lang="ja-JP" altLang="en-US" sz="12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感染症対策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に関する、お知らせ、商品、サービスなどの広告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　　　　　　　　　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ご不明な点は担当者までお問合せ下さい。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■ユニット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	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2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■設定枠数　　　各週先着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限定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ja-JP" sz="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■放映期間　　　</a:t>
            </a:r>
            <a:r>
              <a:rPr lang="en-US" altLang="zh-TW" sz="1200" b="1" dirty="0">
                <a:latin typeface="Meiryo UI" pitchFamily="50" charset="-128"/>
                <a:ea typeface="Meiryo UI" pitchFamily="50" charset="-128"/>
              </a:rPr>
              <a:t>202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7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日週～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28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日週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　</a:t>
            </a:r>
            <a:endParaRPr lang="en-US" altLang="ja-JP" sz="12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　　　　　　　　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月も同条件で割引実施中！</a:t>
            </a:r>
            <a:endParaRPr lang="en-US" altLang="zh-TW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料金　　　　　　定価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)                     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9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8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2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■放映箇所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59185" y="1193242"/>
            <a:ext cx="8724683" cy="599055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正方形/長方形 109"/>
          <p:cNvSpPr>
            <a:spLocks noChangeArrowheads="1"/>
          </p:cNvSpPr>
          <p:nvPr/>
        </p:nvSpPr>
        <p:spPr bwMode="auto">
          <a:xfrm>
            <a:off x="158422" y="1207522"/>
            <a:ext cx="88200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感染症対策に関する広告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限定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！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 ”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横型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„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</a:rPr>
              <a:t>&amp;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 ”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音が出る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„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145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en-US" altLang="ja-JP" sz="1600" b="1" smtClean="0">
                <a:latin typeface="Meiryo UI" pitchFamily="50" charset="-128"/>
                <a:ea typeface="Meiryo UI" pitchFamily="50" charset="-128"/>
              </a:rPr>
              <a:t>308</a:t>
            </a:r>
            <a:r>
              <a:rPr lang="ja-JP" altLang="en-US" sz="1600" b="1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で放映できる</a:t>
            </a:r>
            <a:r>
              <a:rPr lang="en-US" altLang="ja-JP" sz="16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ビジョンの</a:t>
            </a:r>
            <a:endParaRPr lang="en-US" altLang="ja-JP" sz="16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「ネットワーク」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枠を</a:t>
            </a:r>
            <a:r>
              <a:rPr lang="en-US" altLang="ja-JP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98</a:t>
            </a:r>
            <a:r>
              <a:rPr lang="ja-JP" altLang="en-US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で販売致します。</a:t>
            </a:r>
          </a:p>
        </p:txBody>
      </p:sp>
      <p:pic>
        <p:nvPicPr>
          <p:cNvPr id="33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5180456" y="2353248"/>
            <a:ext cx="1718752" cy="1509451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7012096" y="2346213"/>
            <a:ext cx="1784899" cy="152351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15"/>
          <p:cNvSpPr txBox="1">
            <a:spLocks noChangeArrowheads="1"/>
          </p:cNvSpPr>
          <p:nvPr/>
        </p:nvSpPr>
        <p:spPr bwMode="auto">
          <a:xfrm>
            <a:off x="5827203" y="3869748"/>
            <a:ext cx="22333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テキスト ボックス 15"/>
          <p:cNvSpPr txBox="1">
            <a:spLocks noChangeArrowheads="1"/>
          </p:cNvSpPr>
          <p:nvPr/>
        </p:nvSpPr>
        <p:spPr bwMode="auto">
          <a:xfrm>
            <a:off x="5447998" y="4485741"/>
            <a:ext cx="334899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注意事項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販売状況によっては販売枠数の増減があります。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広告内容は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商品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サービスを原則とします。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料金は税抜・グロスです。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申込みが重複した場合は調整させて頂きます。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規制業種クライアント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公営競技、パチンコ店・製造メーカー、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貸金業等）は対象外です。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放映駅・面数は駅構内の特情や店舗営業状況により変更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する場合がございます。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0" y="536581"/>
            <a:ext cx="9144000" cy="53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0" y="6521271"/>
            <a:ext cx="9144000" cy="174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385695" y="6542163"/>
            <a:ext cx="135165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2" name="テキスト ボックス 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24964" y="6589474"/>
            <a:ext cx="16562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4" name="テキスト ボックス 2"/>
          <p:cNvSpPr txBox="1">
            <a:spLocks noChangeArrowheads="1"/>
          </p:cNvSpPr>
          <p:nvPr/>
        </p:nvSpPr>
        <p:spPr bwMode="auto">
          <a:xfrm>
            <a:off x="5399672" y="6603901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5" name="テキスト ボックス 2"/>
          <p:cNvSpPr txBox="1">
            <a:spLocks noChangeArrowheads="1"/>
          </p:cNvSpPr>
          <p:nvPr/>
        </p:nvSpPr>
        <p:spPr bwMode="auto">
          <a:xfrm>
            <a:off x="3764139" y="6603152"/>
            <a:ext cx="17043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商品戦略部販売促進ユニット</a:t>
            </a:r>
          </a:p>
        </p:txBody>
      </p:sp>
      <p:pic>
        <p:nvPicPr>
          <p:cNvPr id="46" name="Picture 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685611" y="6662002"/>
            <a:ext cx="156937" cy="11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テキスト ボックス 46"/>
          <p:cNvSpPr txBox="1"/>
          <p:nvPr/>
        </p:nvSpPr>
        <p:spPr>
          <a:xfrm>
            <a:off x="1625899" y="6567547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</a:p>
        </p:txBody>
      </p:sp>
      <p:sp>
        <p:nvSpPr>
          <p:cNvPr id="38" name="右矢印 37"/>
          <p:cNvSpPr/>
          <p:nvPr/>
        </p:nvSpPr>
        <p:spPr>
          <a:xfrm>
            <a:off x="2665298" y="3515793"/>
            <a:ext cx="942893" cy="39715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65298" y="3579847"/>
            <a:ext cx="942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</a:t>
            </a:r>
          </a:p>
        </p:txBody>
      </p:sp>
    </p:spTree>
    <p:extLst>
      <p:ext uri="{BB962C8B-B14F-4D97-AF65-F5344CB8AC3E}">
        <p14:creationId xmlns:p14="http://schemas.microsoft.com/office/powerpoint/2010/main" val="178010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315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感染症対策割</dc:title>
  <dc:creator>105620 坂井　優也</dc:creator>
  <cp:lastModifiedBy>105620 坂井　優也</cp:lastModifiedBy>
  <cp:revision>10</cp:revision>
  <cp:lastPrinted>2021-12-21T00:54:31Z</cp:lastPrinted>
  <dcterms:created xsi:type="dcterms:W3CDTF">2021-10-25T00:37:57Z</dcterms:created>
  <dcterms:modified xsi:type="dcterms:W3CDTF">2021-12-21T02:20:54Z</dcterms:modified>
</cp:coreProperties>
</file>