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84" autoAdjust="0"/>
  </p:normalViewPr>
  <p:slideViewPr>
    <p:cSldViewPr snapToGrid="0">
      <p:cViewPr varScale="1">
        <p:scale>
          <a:sx n="77" d="100"/>
          <a:sy n="77" d="100"/>
        </p:scale>
        <p:origin x="820" y="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74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14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61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44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81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46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02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25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06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4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9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15980-B21F-4976-AA6E-B3542CFACD5E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90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354" y="4102651"/>
            <a:ext cx="9396174" cy="2487082"/>
          </a:xfrm>
          <a:prstGeom prst="rect">
            <a:avLst/>
          </a:prstGeom>
        </p:spPr>
      </p:pic>
      <p:sp>
        <p:nvSpPr>
          <p:cNvPr id="11" name="ホームベース 10"/>
          <p:cNvSpPr/>
          <p:nvPr/>
        </p:nvSpPr>
        <p:spPr>
          <a:xfrm>
            <a:off x="518027" y="3248368"/>
            <a:ext cx="4528081" cy="262492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ホームベース 9"/>
          <p:cNvSpPr/>
          <p:nvPr/>
        </p:nvSpPr>
        <p:spPr>
          <a:xfrm>
            <a:off x="505657" y="2168583"/>
            <a:ext cx="4552823" cy="262492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0214" y="1465526"/>
            <a:ext cx="897660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◆ネットワーク放映箇所</a:t>
            </a:r>
            <a:endParaRPr kumimoji="1" lang="en-US" altLang="ja-JP" sz="2400" b="1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メディアガイド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表記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149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322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lang="ja-JP" altLang="en-US" sz="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変更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後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145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308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※2021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月現在</a:t>
            </a:r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へ変更</a:t>
            </a:r>
            <a:endParaRPr lang="en-US" altLang="ja-JP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b="1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◆単駅放映箇所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メディアガイド表記： </a:t>
            </a:r>
            <a:r>
              <a:rPr kumimoji="1"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113</a:t>
            </a:r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285</a:t>
            </a:r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endParaRPr kumimoji="1"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変更後： </a:t>
            </a:r>
            <a:r>
              <a:rPr kumimoji="1"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111</a:t>
            </a:r>
            <a:r>
              <a:rPr kumimoji="1"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kumimoji="1"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273</a:t>
            </a:r>
            <a:r>
              <a:rPr kumimoji="1"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※2021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月現在</a:t>
            </a:r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へ変更</a:t>
            </a:r>
            <a:endParaRPr lang="en-US" altLang="ja-JP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◆単駅価格変更内容</a:t>
            </a:r>
            <a:r>
              <a:rPr lang="ja-JP" altLang="en-US" sz="1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月以降）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792" y="-4573"/>
            <a:ext cx="9902208" cy="61664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52100" y="9355"/>
            <a:ext cx="5102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1" lang="ja-JP" altLang="en-US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年度カタログ変更内容</a:t>
            </a:r>
            <a:endParaRPr kumimoji="1" lang="ja-JP" altLang="en-US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1972567" y="5103437"/>
            <a:ext cx="173423" cy="485509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618852" y="254159"/>
            <a:ext cx="193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※2021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月更新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0214" y="674280"/>
            <a:ext cx="9491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年度メディアガイドの面数を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一部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変更いたしました。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月にお知らせした駅数・面数から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東京駅</a:t>
            </a: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(NDK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東京幹線ホーム</a:t>
            </a: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6A)</a:t>
            </a:r>
            <a:r>
              <a:rPr lang="ja-JP" altLang="en-US" sz="16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kumimoji="1" lang="ja-JP" altLang="en-US" sz="16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減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面したため、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ネットワークは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145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308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単駅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は東京駅が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81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(20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→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78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(19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変更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となります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右矢印 23"/>
          <p:cNvSpPr/>
          <p:nvPr/>
        </p:nvSpPr>
        <p:spPr>
          <a:xfrm>
            <a:off x="6899178" y="5031138"/>
            <a:ext cx="164725" cy="485509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986386" y="2114307"/>
            <a:ext cx="360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減駅：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都賀、八幡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宿、蘇我、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市ヶ谷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減面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：下記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＋ 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NDK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八幡宿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改札外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面、</a:t>
            </a:r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NDK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都賀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改札内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003441" y="3216561"/>
            <a:ext cx="360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減駅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：蘇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我、市ヶ谷</a:t>
            </a:r>
          </a:p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減面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：下記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15701" y="6296466"/>
            <a:ext cx="360020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大宮駅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面増となります。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9671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1166</TotalTime>
  <Words>209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面数・価格変更のお知らせ</dc:title>
  <dc:creator>105620 綱島　慎彦</dc:creator>
  <cp:lastModifiedBy>105620 熊倉　このみ</cp:lastModifiedBy>
  <cp:revision>58</cp:revision>
  <cp:lastPrinted>2021-12-09T01:54:22Z</cp:lastPrinted>
  <dcterms:created xsi:type="dcterms:W3CDTF">2020-12-23T22:29:51Z</dcterms:created>
  <dcterms:modified xsi:type="dcterms:W3CDTF">2021-12-22T04:47:52Z</dcterms:modified>
</cp:coreProperties>
</file>