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87" autoAdjust="0"/>
  </p:normalViewPr>
  <p:slideViewPr>
    <p:cSldViewPr>
      <p:cViewPr varScale="1">
        <p:scale>
          <a:sx n="81" d="100"/>
          <a:sy n="81" d="100"/>
        </p:scale>
        <p:origin x="86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03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11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30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22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50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0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21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14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3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27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99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7068C-6002-4C5A-940A-4FC449A5184F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04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mailto:NDvision@j-retail.co.jp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93158" y="621689"/>
            <a:ext cx="9307513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0" y="122374"/>
            <a:ext cx="89178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★</a:t>
            </a:r>
            <a:r>
              <a:rPr lang="ja-JP" altLang="en-US" sz="18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鉄道開業</a:t>
            </a:r>
            <a:r>
              <a:rPr lang="en-US" altLang="ja-JP" sz="18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150</a:t>
            </a:r>
            <a:r>
              <a:rPr lang="ja-JP" altLang="en-US" sz="18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周年記念セール</a:t>
            </a:r>
            <a:r>
              <a:rPr lang="ja-JP" altLang="en-US" sz="1800" b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★</a:t>
            </a:r>
            <a:r>
              <a:rPr lang="ja-JP" altLang="en-US" sz="1800" b="1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ネットワーク</a:t>
            </a:r>
            <a:r>
              <a:rPr lang="en-US" altLang="ja-JP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144</a:t>
            </a:r>
            <a:r>
              <a:rPr lang="ja-JP" alt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駅</a:t>
            </a:r>
            <a:r>
              <a:rPr lang="en-US" altLang="ja-JP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303</a:t>
            </a:r>
            <a:r>
              <a:rPr lang="ja-JP" alt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面が</a:t>
            </a:r>
            <a:r>
              <a:rPr lang="ja-JP" alt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約</a:t>
            </a:r>
            <a:r>
              <a:rPr lang="en-US" altLang="ja-JP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32%</a:t>
            </a:r>
            <a:r>
              <a:rPr lang="ja-JP" alt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‼</a:t>
            </a:r>
            <a:endParaRPr lang="ja-JP" alt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641" y="6073637"/>
            <a:ext cx="1141277" cy="36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92907" y="758918"/>
            <a:ext cx="9015597" cy="572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0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東京圏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に設置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された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144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303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1600" b="1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600" b="1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600" b="1" dirty="0">
                <a:latin typeface="Meiryo UI" pitchFamily="50" charset="-128"/>
                <a:ea typeface="Meiryo UI" pitchFamily="50" charset="-128"/>
              </a:rPr>
              <a:t>(15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</a:rPr>
              <a:t>秒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放映できる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ネットワーク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が、</a:t>
            </a:r>
            <a:endParaRPr lang="en-US" altLang="ja-JP" sz="16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各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週先着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１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枠限定で</a:t>
            </a:r>
            <a:r>
              <a:rPr lang="en-US" altLang="ja-JP" sz="2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150</a:t>
            </a:r>
            <a:r>
              <a:rPr lang="ja-JP" altLang="en-US" sz="2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2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約</a:t>
            </a:r>
            <a:r>
              <a:rPr lang="en-US" altLang="ja-JP" sz="2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32%</a:t>
            </a:r>
            <a:r>
              <a:rPr lang="ja-JP" altLang="en-US" sz="2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2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とおトクにご利用いただけます。</a:t>
            </a:r>
            <a:endParaRPr lang="en-US" altLang="ja-JP" sz="16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この機会に、ぜひご利用くださいませ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‼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東京都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、神奈川県、埼玉県、千葉県の一都三県を指します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設置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駅、面数は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202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月現在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の数値となります　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9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7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・対象期間：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2022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7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4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日週～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12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26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日週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　</a:t>
            </a:r>
            <a:endParaRPr lang="en-US" altLang="ja-JP" sz="1400" b="1" u="sng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en-US" altLang="ja-JP" sz="900" b="1" dirty="0">
              <a:solidFill>
                <a:srgbClr val="00B0F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料金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：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定価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220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万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円→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 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150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/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週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約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32%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en-US" altLang="ja-JP" sz="14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・販売枠数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：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各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週先着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１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枠</a:t>
            </a:r>
            <a:endParaRPr lang="en-US" altLang="ja-JP" sz="14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9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・放映回数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：約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30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万回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％で算出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~24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時まで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時間放映 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一部放映時間が店舗営業時間と同様の箇所もございます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0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3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料金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は税抜・グロスです。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申込み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が重複した場合は調整させて頂きます。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既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にお申込みいただいた件名、入札件名については対象外とさせて頂きます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広告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内容は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特殊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な放映パターンなどをご希望の場合は、別途オプション料金が発生いたします。事前にお問い合わせください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最低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露出回数は、緊急時放映支障を含め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％稼働時の回数とします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70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4932040" y="3501008"/>
            <a:ext cx="1778544" cy="1561329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6888942" y="3501008"/>
            <a:ext cx="1855288" cy="1584176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テキスト ボックス 15"/>
          <p:cNvSpPr txBox="1">
            <a:spLocks noChangeArrowheads="1"/>
          </p:cNvSpPr>
          <p:nvPr/>
        </p:nvSpPr>
        <p:spPr bwMode="auto">
          <a:xfrm>
            <a:off x="5710415" y="3214288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6" name="テキスト ボックス 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90501" y="6597352"/>
            <a:ext cx="136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7" name="テキスト ボックス 2"/>
          <p:cNvSpPr txBox="1">
            <a:spLocks noChangeArrowheads="1"/>
          </p:cNvSpPr>
          <p:nvPr/>
        </p:nvSpPr>
        <p:spPr bwMode="auto">
          <a:xfrm>
            <a:off x="5565215" y="6611779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8" name="テキスト ボックス 2"/>
          <p:cNvSpPr txBox="1">
            <a:spLocks noChangeArrowheads="1"/>
          </p:cNvSpPr>
          <p:nvPr/>
        </p:nvSpPr>
        <p:spPr bwMode="auto">
          <a:xfrm>
            <a:off x="3929678" y="6611029"/>
            <a:ext cx="17091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商品戦略部販売促進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ユニット</a:t>
            </a:r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459706" y="6542088"/>
            <a:ext cx="1350962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0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80" name="Picture 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851148" y="6669882"/>
            <a:ext cx="156937" cy="11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791441" y="6575424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-90652" y="6513040"/>
            <a:ext cx="9307513" cy="4197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9630" y="1144944"/>
            <a:ext cx="8249650" cy="1203936"/>
          </a:xfrm>
          <a:prstGeom prst="rect">
            <a:avLst/>
          </a:prstGeom>
          <a:noFill/>
          <a:ln w="127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343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</TotalTime>
  <Words>338</Words>
  <Application>Microsoft Office PowerPoint</Application>
  <PresentationFormat>画面に合わせる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全商品30%off！！</dc:title>
  <dc:creator>綱島慎彦</dc:creator>
  <cp:lastModifiedBy>105620 熊倉　このみ</cp:lastModifiedBy>
  <cp:revision>95</cp:revision>
  <cp:lastPrinted>2021-12-21T00:54:42Z</cp:lastPrinted>
  <dcterms:created xsi:type="dcterms:W3CDTF">2020-08-11T07:15:25Z</dcterms:created>
  <dcterms:modified xsi:type="dcterms:W3CDTF">2022-06-22T06:21:58Z</dcterms:modified>
</cp:coreProperties>
</file>