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4" autoAdjust="0"/>
  </p:normalViewPr>
  <p:slideViewPr>
    <p:cSldViewPr snapToGrid="0">
      <p:cViewPr varScale="1">
        <p:scale>
          <a:sx n="101" d="100"/>
          <a:sy n="101" d="100"/>
        </p:scale>
        <p:origin x="48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B25B5-206E-416B-B837-77195DE7DD92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52508-4DC1-4C45-88C8-53A773136B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35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74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1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61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44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81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46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02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25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06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4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9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15980-B21F-4976-AA6E-B3542CFACD5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90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mailto:NDvision@j-retail.co.jp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87843" y="621690"/>
            <a:ext cx="9307513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rgbClr val="92D050"/>
              </a:solidFill>
            </a:endParaRPr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381000" y="122375"/>
            <a:ext cx="9079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6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★特価</a:t>
            </a:r>
            <a:r>
              <a:rPr lang="en-US" altLang="ja-JP" sz="16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:4</a:t>
            </a:r>
            <a:r>
              <a:rPr lang="ja-JP" altLang="en-US" sz="16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月限定（</a:t>
            </a:r>
            <a:r>
              <a:rPr lang="en-US" altLang="ja-JP" sz="16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GW</a:t>
            </a:r>
            <a:r>
              <a:rPr lang="ja-JP" altLang="en-US" sz="16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期間外）★</a:t>
            </a:r>
            <a:r>
              <a:rPr lang="ja-JP" altLang="en-US" sz="1800" b="1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ネットワーク</a:t>
            </a:r>
            <a:r>
              <a:rPr lang="en-US" altLang="ja-JP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108</a:t>
            </a:r>
            <a:r>
              <a:rPr lang="ja-JP" alt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駅</a:t>
            </a:r>
            <a:r>
              <a:rPr lang="en-US" altLang="ja-JP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243</a:t>
            </a:r>
            <a:r>
              <a:rPr lang="ja-JP" alt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面が</a:t>
            </a:r>
            <a:r>
              <a:rPr lang="en-US" altLang="ja-JP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20%</a:t>
            </a:r>
            <a:r>
              <a:rPr lang="ja-JP" alt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オフ</a:t>
            </a:r>
            <a:r>
              <a:rPr lang="ja-JP" alt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とおトク</a:t>
            </a:r>
            <a:r>
              <a:rPr lang="en-US" altLang="ja-JP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!</a:t>
            </a:r>
            <a:endParaRPr lang="ja-JP" alt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642" y="6073638"/>
            <a:ext cx="1141277" cy="36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テキスト ボックス 6"/>
          <p:cNvSpPr txBox="1">
            <a:spLocks noChangeArrowheads="1"/>
          </p:cNvSpPr>
          <p:nvPr/>
        </p:nvSpPr>
        <p:spPr bwMode="auto">
          <a:xfrm>
            <a:off x="473908" y="758918"/>
            <a:ext cx="8440737" cy="5280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21" tIns="39121" rIns="39121" bIns="39121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商品概要</a:t>
            </a: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0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　東京圏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に設置された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</a:rPr>
              <a:t>108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</a:rPr>
              <a:t>駅・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</a:rPr>
              <a:t>243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で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</a:rPr>
              <a:t>週間・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</a:rPr>
              <a:t>枠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</a:rPr>
              <a:t>(15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</a:rPr>
              <a:t>秒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放映できる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</a:rPr>
              <a:t>ネットワーク放映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が、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先着</a:t>
            </a:r>
            <a:r>
              <a:rPr lang="en-US" altLang="ja-JP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枠限定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で</a:t>
            </a:r>
            <a:r>
              <a:rPr lang="en-US" altLang="ja-JP" sz="16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20%</a:t>
            </a:r>
            <a:r>
              <a:rPr lang="ja-JP" altLang="en-US" sz="16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とおトクにご利用いただけます。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　この機会に、ぜひご利用くださいませ。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※1.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東京都、神奈川県、埼玉県、千葉県の一都三県を指します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※2.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設置駅、面数は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2023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月現在の数値となります　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9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7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・対象期間と料金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・</a:t>
            </a:r>
            <a:r>
              <a:rPr lang="en-US" altLang="ja-JP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2023</a:t>
            </a:r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4</a:t>
            </a:r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日（月）～</a:t>
            </a:r>
            <a:r>
              <a:rPr lang="en-US" altLang="ja-JP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4</a:t>
            </a:r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17</a:t>
            </a:r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日（月）放映開始週まで</a:t>
            </a:r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ja-JP" altLang="en-US" sz="1050" dirty="0">
                <a:latin typeface="Meiryo UI" pitchFamily="50" charset="-128"/>
                <a:ea typeface="Meiryo UI" pitchFamily="50" charset="-128"/>
              </a:rPr>
              <a:t>定価</a:t>
            </a:r>
            <a:r>
              <a:rPr lang="en-US" altLang="ja-JP" sz="1050" dirty="0">
                <a:latin typeface="Meiryo UI" pitchFamily="50" charset="-128"/>
                <a:ea typeface="Meiryo UI" pitchFamily="50" charset="-128"/>
              </a:rPr>
              <a:t>180</a:t>
            </a:r>
            <a:r>
              <a:rPr lang="ja-JP" altLang="en-US" sz="1050" dirty="0">
                <a:latin typeface="Meiryo UI" pitchFamily="50" charset="-128"/>
                <a:ea typeface="Meiryo UI" pitchFamily="50" charset="-128"/>
              </a:rPr>
              <a:t>万円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→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144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/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週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(20%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en-US" altLang="ja-JP" sz="14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None/>
            </a:pPr>
            <a:endParaRPr lang="en-US" altLang="ja-JP" sz="900" b="1" dirty="0">
              <a:solidFill>
                <a:srgbClr val="00B0F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・販売枠数：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各週先着</a:t>
            </a:r>
            <a:r>
              <a:rPr lang="en-US" altLang="ja-JP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枠</a:t>
            </a:r>
            <a:endParaRPr lang="en-US" altLang="ja-JP" sz="14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9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・放映回数：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約</a:t>
            </a:r>
            <a:r>
              <a:rPr lang="en-US" altLang="ja-JP" sz="1400" smtClean="0">
                <a:latin typeface="Meiryo UI" pitchFamily="50" charset="-128"/>
                <a:ea typeface="Meiryo UI" pitchFamily="50" charset="-128"/>
              </a:rPr>
              <a:t>25</a:t>
            </a:r>
            <a:r>
              <a:rPr lang="ja-JP" altLang="en-US" sz="1400" smtClean="0">
                <a:latin typeface="Meiryo UI" pitchFamily="50" charset="-128"/>
                <a:ea typeface="Meiryo UI" pitchFamily="50" charset="-128"/>
              </a:rPr>
              <a:t>万回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週間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放映保証回数である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％で算出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※6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~24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時まで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18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時間放映 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 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一部放映時間が店舗営業時間と同様の箇所もございます。</a:t>
            </a:r>
            <a:endParaRPr lang="en-US" altLang="ja-JP" sz="10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1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Meiryo UI" pitchFamily="50" charset="-128"/>
                <a:ea typeface="Meiryo UI" pitchFamily="50" charset="-128"/>
              </a:rPr>
              <a:t>注意事項</a:t>
            </a: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3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・料金は税抜・グロスです。</a:t>
            </a:r>
            <a:endParaRPr lang="en-US" altLang="ja-JP" sz="11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・申込みが重複した場合は調整させて頂きます。</a:t>
            </a:r>
            <a:endParaRPr lang="en-US" altLang="ja-JP" sz="11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・既にお申込みいただいた件名、入札件名については対象外とさせて頂きます。</a:t>
            </a:r>
            <a:endParaRPr lang="en-US" altLang="ja-JP" sz="11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・広告内容は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11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・特殊な放映パターンなどをご希望の場合は、別途オプション料金が発生いたします。事前にお問い合わせください。</a:t>
            </a:r>
            <a:endParaRPr lang="en-US" altLang="ja-JP" sz="11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・最低露出回数は、緊急時放映支障を含め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％稼働時の回数とします。</a:t>
            </a:r>
            <a:endParaRPr lang="en-US" altLang="ja-JP" sz="1100" dirty="0"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70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5313040" y="3501009"/>
            <a:ext cx="1778544" cy="1561329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7269942" y="3501008"/>
            <a:ext cx="1855288" cy="1584176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テキスト ボックス 15"/>
          <p:cNvSpPr txBox="1">
            <a:spLocks noChangeArrowheads="1"/>
          </p:cNvSpPr>
          <p:nvPr/>
        </p:nvSpPr>
        <p:spPr bwMode="auto">
          <a:xfrm>
            <a:off x="6091416" y="3214289"/>
            <a:ext cx="223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放映媒体イメージ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横型、音活用可能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700" b="1" dirty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6" name="テキスト ボックス 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371502" y="6597353"/>
            <a:ext cx="16562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ndvision@jr-cross.co.jp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7" name="テキスト ボックス 2"/>
          <p:cNvSpPr txBox="1">
            <a:spLocks noChangeArrowheads="1"/>
          </p:cNvSpPr>
          <p:nvPr/>
        </p:nvSpPr>
        <p:spPr bwMode="auto">
          <a:xfrm>
            <a:off x="5946215" y="6611780"/>
            <a:ext cx="13067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☎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050-3644-0418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8" name="テキスト ボックス 2"/>
          <p:cNvSpPr txBox="1">
            <a:spLocks noChangeArrowheads="1"/>
          </p:cNvSpPr>
          <p:nvPr/>
        </p:nvSpPr>
        <p:spPr bwMode="auto">
          <a:xfrm>
            <a:off x="4310678" y="6611030"/>
            <a:ext cx="17091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商品戦略部販売促進ユニット</a:t>
            </a:r>
          </a:p>
        </p:txBody>
      </p:sp>
      <p:sp>
        <p:nvSpPr>
          <p:cNvPr id="31" name="テキスト ボックス 2"/>
          <p:cNvSpPr txBox="1">
            <a:spLocks noChangeArrowheads="1"/>
          </p:cNvSpPr>
          <p:nvPr/>
        </p:nvSpPr>
        <p:spPr bwMode="auto">
          <a:xfrm>
            <a:off x="840706" y="6542089"/>
            <a:ext cx="1350962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6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お問合せ先</a:t>
            </a:r>
            <a:r>
              <a:rPr lang="en-US" altLang="ja-JP" sz="16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】</a:t>
            </a:r>
            <a:endParaRPr lang="ja-JP" altLang="en-US" sz="1050" dirty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80" name="Picture 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22411" r="13351" b="21922"/>
          <a:stretch>
            <a:fillRect/>
          </a:stretch>
        </p:blipFill>
        <p:spPr bwMode="auto">
          <a:xfrm>
            <a:off x="7232149" y="6669882"/>
            <a:ext cx="156937" cy="11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172441" y="6575425"/>
            <a:ext cx="3068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東日本クロスステーション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90349" y="6513041"/>
            <a:ext cx="9307513" cy="4197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90630" y="1144945"/>
            <a:ext cx="8062770" cy="987911"/>
          </a:xfrm>
          <a:prstGeom prst="rect">
            <a:avLst/>
          </a:prstGeom>
          <a:noFill/>
          <a:ln w="127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343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1693</TotalTime>
  <Words>37</Words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　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2022-04-22T06:56:27Z</cp:lastPrinted>
  <dcterms:created xsi:type="dcterms:W3CDTF">2020-12-23T22:29:51Z</dcterms:created>
  <dcterms:modified xsi:type="dcterms:W3CDTF">2023-03-14T05:06:53Z</dcterms:modified>
</cp:coreProperties>
</file>