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4" autoAdjust="0"/>
  </p:normalViewPr>
  <p:slideViewPr>
    <p:cSldViewPr snapToGrid="0">
      <p:cViewPr varScale="1">
        <p:scale>
          <a:sx n="101" d="100"/>
          <a:sy n="101" d="100"/>
        </p:scale>
        <p:origin x="4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B25B5-206E-416B-B837-77195DE7DD9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52508-4DC1-4C45-88C8-53A773136B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3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7843" y="621690"/>
            <a:ext cx="9307513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381000" y="122375"/>
            <a:ext cx="8013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6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★特価</a:t>
            </a:r>
            <a:r>
              <a:rPr lang="en-US" altLang="ja-JP" sz="16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:GW</a:t>
            </a:r>
            <a:r>
              <a:rPr lang="ja-JP" altLang="en-US" sz="16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期間</a:t>
            </a:r>
            <a:r>
              <a:rPr lang="ja-JP" altLang="en-US" sz="16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中</a:t>
            </a:r>
            <a:r>
              <a:rPr lang="ja-JP" altLang="en-US" sz="16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★</a:t>
            </a:r>
            <a:r>
              <a:rPr lang="ja-JP" altLang="en-US" sz="1800" b="1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en-US" altLang="ja-JP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108</a:t>
            </a:r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駅</a:t>
            </a:r>
            <a:r>
              <a:rPr lang="en-US" altLang="ja-JP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243</a:t>
            </a:r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面</a:t>
            </a:r>
            <a:r>
              <a:rPr lang="ja-JP" alt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が</a:t>
            </a:r>
            <a:r>
              <a:rPr lang="en-US" altLang="ja-JP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とおトク</a:t>
            </a:r>
            <a:r>
              <a:rPr lang="en-US" altLang="ja-JP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!</a:t>
            </a:r>
            <a:endParaRPr lang="ja-JP" alt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642" y="6073638"/>
            <a:ext cx="1141277" cy="36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473908" y="758918"/>
            <a:ext cx="8440737" cy="528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0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　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108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243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ネットワーク放映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が、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先着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枠限定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とおトクにご利用いただけます。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　この機会に、ぜひご利用くださいませ。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※1.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東京都、神奈川県、埼玉県、千葉県の一都三県を指します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※2.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設置駅、面数は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2023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月現在の数値となります　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7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・対象期間と料金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2023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日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（月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）、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日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（月）放映開始週まで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→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126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円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/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週</a:t>
            </a:r>
            <a:r>
              <a:rPr lang="en-US" altLang="ja-JP" sz="1400" b="1" u="sng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(30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None/>
            </a:pPr>
            <a:endParaRPr lang="en-US" altLang="ja-JP" sz="900" b="1" dirty="0">
              <a:solidFill>
                <a:srgbClr val="00B0F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各週先着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枠限定</a:t>
            </a:r>
            <a:endParaRPr lang="en-US" altLang="ja-JP" sz="1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万回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~24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時まで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時間放映 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一部放映時間が店舗営業時間と同様の箇所もございます。</a:t>
            </a:r>
            <a:endParaRPr lang="en-US" altLang="ja-JP" sz="10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1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3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・料金は税抜・グロスです。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・申込みが重複した場合は調整させて頂きます。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・既にお申込みいただいた件名、入札件名については対象外とさせて頂きます。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・広告内容は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・特殊な放映パターンなどをご希望の場合は、別途オプション料金が発生いたします。事前にお問い合わせください。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・最低露出回数は、緊急時放映支障を含め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313040" y="3501009"/>
            <a:ext cx="1778544" cy="156132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7269942" y="3501008"/>
            <a:ext cx="1855288" cy="1584176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6091416" y="3214289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6" name="テキスト ボックス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71502" y="6597353"/>
            <a:ext cx="16562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7" name="テキスト ボックス 2"/>
          <p:cNvSpPr txBox="1">
            <a:spLocks noChangeArrowheads="1"/>
          </p:cNvSpPr>
          <p:nvPr/>
        </p:nvSpPr>
        <p:spPr bwMode="auto">
          <a:xfrm>
            <a:off x="5946215" y="6611780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8" name="テキスト ボックス 2"/>
          <p:cNvSpPr txBox="1">
            <a:spLocks noChangeArrowheads="1"/>
          </p:cNvSpPr>
          <p:nvPr/>
        </p:nvSpPr>
        <p:spPr bwMode="auto">
          <a:xfrm>
            <a:off x="4310678" y="6611030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商品戦略部販売促進ユニット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840706" y="6542089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80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7232149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72441" y="6575425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90349" y="6513041"/>
            <a:ext cx="9307513" cy="4197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90630" y="1144945"/>
            <a:ext cx="8062770" cy="987911"/>
          </a:xfrm>
          <a:prstGeom prst="rect">
            <a:avLst/>
          </a:prstGeom>
          <a:noFill/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4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1695</TotalTime>
  <Words>32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面数・価格変更のお知らせ</dc:title>
  <dc:creator>105620 綱島　慎彦</dc:creator>
  <cp:lastModifiedBy>jcross 石崎　翔太</cp:lastModifiedBy>
  <cp:revision>108</cp:revision>
  <cp:lastPrinted>2022-04-22T06:56:27Z</cp:lastPrinted>
  <dcterms:created xsi:type="dcterms:W3CDTF">2020-12-23T22:29:51Z</dcterms:created>
  <dcterms:modified xsi:type="dcterms:W3CDTF">2023-03-14T05:10:40Z</dcterms:modified>
</cp:coreProperties>
</file>