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88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74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1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61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44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81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46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02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25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06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4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9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15980-B21F-4976-AA6E-B3542CFACD5E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90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792" y="-4573"/>
            <a:ext cx="9902208" cy="7694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44859" y="-4573"/>
            <a:ext cx="54200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カタログ変更内容抜粋</a:t>
            </a:r>
            <a:endParaRPr kumimoji="1" lang="ja-JP" altLang="en-US" sz="4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ホームベース 9"/>
          <p:cNvSpPr/>
          <p:nvPr/>
        </p:nvSpPr>
        <p:spPr>
          <a:xfrm>
            <a:off x="592536" y="1571763"/>
            <a:ext cx="7139224" cy="287517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ホームベース 10"/>
          <p:cNvSpPr/>
          <p:nvPr/>
        </p:nvSpPr>
        <p:spPr>
          <a:xfrm>
            <a:off x="592536" y="3349763"/>
            <a:ext cx="7139224" cy="287517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8056" y="770221"/>
            <a:ext cx="6715300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◆ネットワーク放映箇所</a:t>
            </a:r>
            <a:endParaRPr kumimoji="1" lang="en-US" altLang="ja-JP" sz="24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155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346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※2020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月末現在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149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322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※2020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月末現在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へ変更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◆単駅放映箇所</a:t>
            </a:r>
            <a:endParaRPr lang="en-US" altLang="ja-JP" sz="24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2020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 </a:t>
            </a:r>
            <a:r>
              <a:rPr kumimoji="1"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113</a:t>
            </a: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kumimoji="1"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303</a:t>
            </a: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※2020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末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現在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 </a:t>
            </a:r>
            <a:r>
              <a:rPr kumimoji="1"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113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kumimoji="1"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285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※2020</a:t>
            </a:r>
            <a:r>
              <a:rPr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末現在</a:t>
            </a:r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へ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◆単駅価格変更内容</a:t>
            </a:r>
            <a:endParaRPr lang="en-US" altLang="ja-JP" sz="24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678894"/>
              </p:ext>
            </p:extLst>
          </p:nvPr>
        </p:nvGraphicFramePr>
        <p:xfrm>
          <a:off x="592536" y="4742180"/>
          <a:ext cx="8510824" cy="2060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ワークシート" r:id="rId3" imgW="12623652" imgH="3054175" progId="Excel.Sheet.12">
                  <p:embed/>
                </p:oleObj>
              </mc:Choice>
              <mc:Fallback>
                <p:oleObj name="ワークシート" r:id="rId3" imgW="12623652" imgH="30541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2536" y="4742180"/>
                        <a:ext cx="8510824" cy="20601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右矢印 7"/>
          <p:cNvSpPr/>
          <p:nvPr/>
        </p:nvSpPr>
        <p:spPr>
          <a:xfrm>
            <a:off x="2791441" y="5526433"/>
            <a:ext cx="307359" cy="1068898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矢印 12"/>
          <p:cNvSpPr/>
          <p:nvPr/>
        </p:nvSpPr>
        <p:spPr>
          <a:xfrm>
            <a:off x="7221201" y="5526433"/>
            <a:ext cx="307359" cy="1068898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85812" y="764868"/>
            <a:ext cx="316945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放映枠数　</a:t>
            </a:r>
            <a:r>
              <a:rPr kumimoji="1" lang="en-US" altLang="ja-JP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枠→</a:t>
            </a:r>
            <a:r>
              <a:rPr kumimoji="1" lang="en-US" altLang="ja-JP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枠</a:t>
            </a:r>
            <a:endParaRPr kumimoji="1" lang="en-US" altLang="ja-JP" sz="24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放映枠数　</a:t>
            </a:r>
            <a:r>
              <a:rPr lang="en-US" altLang="ja-JP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枠→</a:t>
            </a:r>
            <a:r>
              <a:rPr lang="en-US" altLang="ja-JP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枠</a:t>
            </a:r>
            <a:endParaRPr lang="en-US" altLang="ja-JP" sz="24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3226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158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ワークシート</vt:lpstr>
      <vt:lpstr>PowerPoint プレゼンテーション</vt:lpstr>
    </vt:vector>
  </TitlesOfParts>
  <Company>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105620 綱島　慎彦</dc:creator>
  <cp:lastModifiedBy>105620 綱島　慎彦</cp:lastModifiedBy>
  <cp:revision>6</cp:revision>
  <dcterms:created xsi:type="dcterms:W3CDTF">2020-12-23T22:29:51Z</dcterms:created>
  <dcterms:modified xsi:type="dcterms:W3CDTF">2021-01-27T12:56:05Z</dcterms:modified>
</cp:coreProperties>
</file>